
<file path=[Content_Types].xml><?xml version="1.0" encoding="utf-8"?>
<Types xmlns="http://schemas.openxmlformats.org/package/2006/content-types">
  <Default ContentType="application/x-fontdata" Extension="fntdata"/>
  <Default ContentType="image/jpeg" Extension="jpeg"/>
  <Default ContentType="image/png" Extension="png"/>
  <Default ContentType="application/vnd.openxmlformats-package.relationships+xml" Extension="rels"/>
  <Default ContentType="image/svg+xml" Extension="svg"/>
  <Default ContentType="application/xml" Extension="xml"/>
  <Override ContentType="application/vnd.openxmlformats-officedocument.extended-properties+xml" PartName="/docProps/app.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presentationml.slideLayout+xml" PartName="/ppt/slideLayouts/slideLayout1.xml"/>
  <Override ContentType="application/vnd.openxmlformats-officedocument.presentationml.slideLayout+xml" PartName="/ppt/slideLayouts/slideLayout2.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6.xml"/>
  <Override ContentType="application/vnd.openxmlformats-officedocument.presentationml.slideLayout+xml" PartName="/ppt/slideLayouts/slideLayout7.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Layout+xml" PartName="/ppt/slideLayouts/slideLayout10.xml"/>
  <Override ContentType="application/vnd.openxmlformats-officedocument.presentationml.slideLayout+xml" PartName="/ppt/slideLayouts/slideLayout11.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4.xml"/>
  <Override ContentType="application/vnd.openxmlformats-officedocument.presentationml.slide+xml" PartName="/ppt/slides/slide5.xml"/>
  <Override ContentType="application/vnd.openxmlformats-officedocument.presentationml.slide+xml" PartName="/ppt/slides/slide6.xml"/>
  <Override ContentType="application/vnd.openxmlformats-officedocument.presentationml.slide+xml" PartName="/ppt/slides/slide7.xml"/>
  <Override ContentType="application/vnd.openxmlformats-officedocument.presentationml.slide+xml" PartName="/ppt/slides/slide8.xml"/>
  <Override ContentType="application/vnd.openxmlformats-officedocument.presentationml.slide+xml" PartName="/ppt/slides/slide9.xml"/>
  <Override ContentType="application/vnd.openxmlformats-officedocument.presentationml.slide+xml" PartName="/ppt/slides/slide10.xml"/>
  <Override ContentType="application/vnd.openxmlformats-officedocument.presentationml.slide+xml" PartName="/ppt/slides/slide11.xml"/>
  <Override ContentType="application/vnd.openxmlformats-officedocument.presentationml.slide+xml" PartName="/ppt/slides/slide12.xml"/>
  <Override ContentType="application/vnd.openxmlformats-officedocument.presentationml.slide+xml" PartName="/ppt/slides/slide13.xml"/>
  <Override ContentType="application/vnd.openxmlformats-officedocument.presentationml.slide+xml" PartName="/ppt/slides/slide14.xml"/>
  <Override ContentType="application/vnd.openxmlformats-officedocument.presentationml.tableStyles+xml" PartName="/ppt/tableStyles.xml"/>
  <Override ContentType="application/vnd.openxmlformats-officedocument.theme+xml" PartName="/ppt/theme/theme1.xml"/>
  <Override ContentType="application/vnd.openxmlformats-officedocument.presentationml.viewProps+xml" PartName="/ppt/viewProps.xml"/>
</Types>
</file>

<file path=_rels/.rels><?xml version="1.0" encoding="UTF-8" standalone="yes"?><Relationships xmlns="http://schemas.openxmlformats.org/package/2006/relationships"><Relationship Id="rId1" Target="ppt/presentation.xml" Type="http://schemas.openxmlformats.org/officeDocument/2006/relationships/officeDocument"/><Relationship Id="rId2" Target="docProps/thumbnail.jpeg" Type="http://schemas.openxmlformats.org/package/2006/relationships/metadata/thumbnail"/><Relationship Id="rId3" Target="docProps/core.xml" Type="http://schemas.openxmlformats.org/package/2006/relationships/metadata/core-properties"/><Relationship Id="rId4" Target="docProps/app.xml" Type="http://schemas.openxmlformats.org/officeDocument/2006/relationships/extended-properties"/></Relationships>
</file>

<file path=ppt/presentation.xml><?xml version="1.0" encoding="utf-8"?>
<p:presentation xmlns:a="http://schemas.openxmlformats.org/drawingml/2006/main" xmlns:r="http://schemas.openxmlformats.org/officeDocument/2006/relationships" xmlns:p="http://schemas.openxmlformats.org/presentationml/2006/main" saveSubsetFonts="1" embedTrueTypeFonts="true">
  <p:sldMasterIdLst>
    <p:sldMasterId id="2147483648" r:id="rId1"/>
  </p:sld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Lst>
  <p:sldSz cx="18288000" cy="10287000"/>
  <p:notesSz cx="6858000" cy="9144000"/>
  <p:embeddedFontLst>
    <p:embeddedFont>
      <p:font typeface="Fredoka" charset="1" panose="02000000000000000000"/>
      <p:regular r:id="rId20"/>
    </p:embeddedFont>
    <p:embeddedFont>
      <p:font typeface="Garet" charset="1" panose="00000000000000000000"/>
      <p:regular r:id="rId21"/>
    </p:embeddedFont>
    <p:embeddedFont>
      <p:font typeface="Garet Bold" charset="1" panose="00000000000000000000"/>
      <p:regular r:id="rId22"/>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22" autoAdjust="0"/>
  </p:normalViewPr>
  <p:slideViewPr>
    <p:cSldViewPr>
      <p:cViewPr varScale="1">
        <p:scale>
          <a:sx n="74" d="100"/>
          <a:sy n="74" d="100"/>
        </p:scale>
        <p:origin x="-1092" y="-9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Relationships xmlns="http://schemas.openxmlformats.org/package/2006/relationships"><Relationship Id="rId1" Target="slideMasters/slideMaster1.xml" Type="http://schemas.openxmlformats.org/officeDocument/2006/relationships/slideMaster"/><Relationship Id="rId10" Target="slides/slide5.xml" Type="http://schemas.openxmlformats.org/officeDocument/2006/relationships/slide"/><Relationship Id="rId11" Target="slides/slide6.xml" Type="http://schemas.openxmlformats.org/officeDocument/2006/relationships/slide"/><Relationship Id="rId12" Target="slides/slide7.xml" Type="http://schemas.openxmlformats.org/officeDocument/2006/relationships/slide"/><Relationship Id="rId13" Target="slides/slide8.xml" Type="http://schemas.openxmlformats.org/officeDocument/2006/relationships/slide"/><Relationship Id="rId14" Target="slides/slide9.xml" Type="http://schemas.openxmlformats.org/officeDocument/2006/relationships/slide"/><Relationship Id="rId15" Target="slides/slide10.xml" Type="http://schemas.openxmlformats.org/officeDocument/2006/relationships/slide"/><Relationship Id="rId16" Target="slides/slide11.xml" Type="http://schemas.openxmlformats.org/officeDocument/2006/relationships/slide"/><Relationship Id="rId17" Target="slides/slide12.xml" Type="http://schemas.openxmlformats.org/officeDocument/2006/relationships/slide"/><Relationship Id="rId18" Target="slides/slide13.xml" Type="http://schemas.openxmlformats.org/officeDocument/2006/relationships/slide"/><Relationship Id="rId19" Target="slides/slide14.xml" Type="http://schemas.openxmlformats.org/officeDocument/2006/relationships/slide"/><Relationship Id="rId2" Target="presProps.xml" Type="http://schemas.openxmlformats.org/officeDocument/2006/relationships/presProps"/><Relationship Id="rId20" Target="fonts/font20.fntdata" Type="http://schemas.openxmlformats.org/officeDocument/2006/relationships/font"/><Relationship Id="rId21" Target="fonts/font21.fntdata" Type="http://schemas.openxmlformats.org/officeDocument/2006/relationships/font"/><Relationship Id="rId22" Target="fonts/font22.fntdata" Type="http://schemas.openxmlformats.org/officeDocument/2006/relationships/font"/><Relationship Id="rId3" Target="viewProps.xml" Type="http://schemas.openxmlformats.org/officeDocument/2006/relationships/viewProps"/><Relationship Id="rId4" Target="theme/theme1.xml" Type="http://schemas.openxmlformats.org/officeDocument/2006/relationships/theme"/><Relationship Id="rId5" Target="tableStyles.xml" Type="http://schemas.openxmlformats.org/officeDocument/2006/relationships/tableStyles"/><Relationship Id="rId6" Target="slides/slide1.xml" Type="http://schemas.openxmlformats.org/officeDocument/2006/relationships/slide"/><Relationship Id="rId7" Target="slides/slide2.xml" Type="http://schemas.openxmlformats.org/officeDocument/2006/relationships/slide"/><Relationship Id="rId8" Target="slides/slide3.xml" Type="http://schemas.openxmlformats.org/officeDocument/2006/relationships/slide"/><Relationship Id="rId9" Target="slides/slide4.xml" Type="http://schemas.openxmlformats.org/officeDocument/2006/relationships/slide"/></Relationships>
</file>

<file path=ppt/slideLayouts/_rels/slideLayout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0.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2.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3.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4.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5.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6.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7.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8.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9.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8/1/2011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8/1/2011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8/1/2011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Relationships xmlns="http://schemas.openxmlformats.org/package/2006/relationships"><Relationship Id="rId1" Target="../slideLayouts/slideLayout1.xml" Type="http://schemas.openxmlformats.org/officeDocument/2006/relationships/slideLayout"/><Relationship Id="rId10" Target="../slideLayouts/slideLayout10.xml" Type="http://schemas.openxmlformats.org/officeDocument/2006/relationships/slideLayout"/><Relationship Id="rId11" Target="../slideLayouts/slideLayout11.xml" Type="http://schemas.openxmlformats.org/officeDocument/2006/relationships/slideLayout"/><Relationship Id="rId12" Target="../theme/theme1.xml" Type="http://schemas.openxmlformats.org/officeDocument/2006/relationships/theme"/><Relationship Id="rId2" Target="../slideLayouts/slideLayout2.xml" Type="http://schemas.openxmlformats.org/officeDocument/2006/relationships/slideLayout"/><Relationship Id="rId3" Target="../slideLayouts/slideLayout3.xml" Type="http://schemas.openxmlformats.org/officeDocument/2006/relationships/slideLayout"/><Relationship Id="rId4" Target="../slideLayouts/slideLayout4.xml" Type="http://schemas.openxmlformats.org/officeDocument/2006/relationships/slideLayout"/><Relationship Id="rId5" Target="../slideLayouts/slideLayout5.xml" Type="http://schemas.openxmlformats.org/officeDocument/2006/relationships/slideLayout"/><Relationship Id="rId6" Target="../slideLayouts/slideLayout6.xml" Type="http://schemas.openxmlformats.org/officeDocument/2006/relationships/slideLayout"/><Relationship Id="rId7" Target="../slideLayouts/slideLayout7.xml" Type="http://schemas.openxmlformats.org/officeDocument/2006/relationships/slideLayout"/><Relationship Id="rId8" Target="../slideLayouts/slideLayout8.xml" Type="http://schemas.openxmlformats.org/officeDocument/2006/relationships/slideLayout"/><Relationship Id="rId9" Target="../slideLayouts/slideLayout9.xml" Type="http://schemas.openxmlformats.org/officeDocument/2006/relationships/slideLayout"/></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8/1/2011</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9.png" Type="http://schemas.openxmlformats.org/officeDocument/2006/relationships/image"/><Relationship Id="rId11" Target="../media/image10.jpeg" Type="http://schemas.openxmlformats.org/officeDocument/2006/relationships/image"/><Relationship Id="rId12" Target="../media/image11.png" Type="http://schemas.openxmlformats.org/officeDocument/2006/relationships/image"/><Relationship Id="rId2" Target="../media/image1.png" Type="http://schemas.openxmlformats.org/officeDocument/2006/relationships/image"/><Relationship Id="rId3" Target="../media/image2.svg" Type="http://schemas.openxmlformats.org/officeDocument/2006/relationships/image"/><Relationship Id="rId4" Target="../media/image3.png" Type="http://schemas.openxmlformats.org/officeDocument/2006/relationships/image"/><Relationship Id="rId5" Target="../media/image4.svg" Type="http://schemas.openxmlformats.org/officeDocument/2006/relationships/image"/><Relationship Id="rId6" Target="../media/image5.png" Type="http://schemas.openxmlformats.org/officeDocument/2006/relationships/image"/><Relationship Id="rId7" Target="../media/image6.svg" Type="http://schemas.openxmlformats.org/officeDocument/2006/relationships/image"/><Relationship Id="rId8" Target="../media/image7.png" Type="http://schemas.openxmlformats.org/officeDocument/2006/relationships/image"/><Relationship Id="rId9" Target="../media/image8.svg" Type="http://schemas.openxmlformats.org/officeDocument/2006/relationships/image"/></Relationships>
</file>

<file path=ppt/slides/_rels/slide10.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4.svg" Type="http://schemas.openxmlformats.org/officeDocument/2006/relationships/image"/><Relationship Id="rId11" Target="../media/image7.png" Type="http://schemas.openxmlformats.org/officeDocument/2006/relationships/image"/><Relationship Id="rId12" Target="../media/image8.svg" Type="http://schemas.openxmlformats.org/officeDocument/2006/relationships/image"/><Relationship Id="rId2" Target="../media/image30.jpeg" Type="http://schemas.openxmlformats.org/officeDocument/2006/relationships/image"/><Relationship Id="rId3" Target="../media/image5.png" Type="http://schemas.openxmlformats.org/officeDocument/2006/relationships/image"/><Relationship Id="rId4" Target="../media/image6.svg" Type="http://schemas.openxmlformats.org/officeDocument/2006/relationships/image"/><Relationship Id="rId5" Target="../media/image19.png" Type="http://schemas.openxmlformats.org/officeDocument/2006/relationships/image"/><Relationship Id="rId6" Target="../media/image20.svg" Type="http://schemas.openxmlformats.org/officeDocument/2006/relationships/image"/><Relationship Id="rId7" Target="../media/image13.png" Type="http://schemas.openxmlformats.org/officeDocument/2006/relationships/image"/><Relationship Id="rId8" Target="../media/image14.svg" Type="http://schemas.openxmlformats.org/officeDocument/2006/relationships/image"/><Relationship Id="rId9" Target="../media/image3.png" Type="http://schemas.openxmlformats.org/officeDocument/2006/relationships/image"/></Relationships>
</file>

<file path=ppt/slides/_rels/slide11.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31.jpeg" Type="http://schemas.openxmlformats.org/officeDocument/2006/relationships/image"/><Relationship Id="rId11" Target="../media/image22.png" Type="http://schemas.openxmlformats.org/officeDocument/2006/relationships/image"/><Relationship Id="rId12" Target="../media/image23.svg" Type="http://schemas.openxmlformats.org/officeDocument/2006/relationships/image"/><Relationship Id="rId2" Target="../media/image5.png" Type="http://schemas.openxmlformats.org/officeDocument/2006/relationships/image"/><Relationship Id="rId3" Target="../media/image6.svg" Type="http://schemas.openxmlformats.org/officeDocument/2006/relationships/image"/><Relationship Id="rId4" Target="../media/image26.png" Type="http://schemas.openxmlformats.org/officeDocument/2006/relationships/image"/><Relationship Id="rId5" Target="../media/image27.svg" Type="http://schemas.openxmlformats.org/officeDocument/2006/relationships/image"/><Relationship Id="rId6" Target="../media/image3.png" Type="http://schemas.openxmlformats.org/officeDocument/2006/relationships/image"/><Relationship Id="rId7" Target="../media/image4.svg" Type="http://schemas.openxmlformats.org/officeDocument/2006/relationships/image"/><Relationship Id="rId8" Target="../media/image7.png" Type="http://schemas.openxmlformats.org/officeDocument/2006/relationships/image"/><Relationship Id="rId9" Target="../media/image8.svg" Type="http://schemas.openxmlformats.org/officeDocument/2006/relationships/image"/></Relationships>
</file>

<file path=ppt/slides/_rels/slide12.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8.svg" Type="http://schemas.openxmlformats.org/officeDocument/2006/relationships/image"/><Relationship Id="rId2" Target="../media/image5.png" Type="http://schemas.openxmlformats.org/officeDocument/2006/relationships/image"/><Relationship Id="rId3" Target="../media/image6.svg" Type="http://schemas.openxmlformats.org/officeDocument/2006/relationships/image"/><Relationship Id="rId4" Target="../media/image32.jpeg" Type="http://schemas.openxmlformats.org/officeDocument/2006/relationships/image"/><Relationship Id="rId5" Target="../media/image33.jpeg" Type="http://schemas.openxmlformats.org/officeDocument/2006/relationships/image"/><Relationship Id="rId6" Target="../media/image34.jpeg" Type="http://schemas.openxmlformats.org/officeDocument/2006/relationships/image"/><Relationship Id="rId7" Target="../media/image3.png" Type="http://schemas.openxmlformats.org/officeDocument/2006/relationships/image"/><Relationship Id="rId8" Target="../media/image4.svg" Type="http://schemas.openxmlformats.org/officeDocument/2006/relationships/image"/><Relationship Id="rId9" Target="../media/image7.png" Type="http://schemas.openxmlformats.org/officeDocument/2006/relationships/image"/></Relationships>
</file>

<file path=ppt/slides/_rels/slide13.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41.svg" Type="http://schemas.openxmlformats.org/officeDocument/2006/relationships/image"/><Relationship Id="rId11" Target="../media/image42.png" Type="http://schemas.openxmlformats.org/officeDocument/2006/relationships/image"/><Relationship Id="rId12" Target="../media/image43.svg" Type="http://schemas.openxmlformats.org/officeDocument/2006/relationships/image"/><Relationship Id="rId13" Target="../media/image13.png" Type="http://schemas.openxmlformats.org/officeDocument/2006/relationships/image"/><Relationship Id="rId14" Target="../media/image14.svg" Type="http://schemas.openxmlformats.org/officeDocument/2006/relationships/image"/><Relationship Id="rId15" Target="../media/image3.png" Type="http://schemas.openxmlformats.org/officeDocument/2006/relationships/image"/><Relationship Id="rId16" Target="../media/image4.svg" Type="http://schemas.openxmlformats.org/officeDocument/2006/relationships/image"/><Relationship Id="rId17" Target="../media/image44.png" Type="http://schemas.openxmlformats.org/officeDocument/2006/relationships/image"/><Relationship Id="rId18" Target="../media/image45.svg" Type="http://schemas.openxmlformats.org/officeDocument/2006/relationships/image"/><Relationship Id="rId2" Target="../media/image35.jpeg" Type="http://schemas.openxmlformats.org/officeDocument/2006/relationships/image"/><Relationship Id="rId3" Target="../media/image5.png" Type="http://schemas.openxmlformats.org/officeDocument/2006/relationships/image"/><Relationship Id="rId4" Target="../media/image6.svg" Type="http://schemas.openxmlformats.org/officeDocument/2006/relationships/image"/><Relationship Id="rId5" Target="../media/image36.png" Type="http://schemas.openxmlformats.org/officeDocument/2006/relationships/image"/><Relationship Id="rId6" Target="../media/image37.svg" Type="http://schemas.openxmlformats.org/officeDocument/2006/relationships/image"/><Relationship Id="rId7" Target="../media/image38.png" Type="http://schemas.openxmlformats.org/officeDocument/2006/relationships/image"/><Relationship Id="rId8" Target="../media/image39.svg" Type="http://schemas.openxmlformats.org/officeDocument/2006/relationships/image"/><Relationship Id="rId9" Target="../media/image40.png" Type="http://schemas.openxmlformats.org/officeDocument/2006/relationships/image"/></Relationships>
</file>

<file path=ppt/slides/_rels/slide14.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13.png" Type="http://schemas.openxmlformats.org/officeDocument/2006/relationships/image"/><Relationship Id="rId11" Target="../media/image14.svg" Type="http://schemas.openxmlformats.org/officeDocument/2006/relationships/image"/><Relationship Id="rId12" Target="../media/image7.png" Type="http://schemas.openxmlformats.org/officeDocument/2006/relationships/image"/><Relationship Id="rId13" Target="../media/image8.svg" Type="http://schemas.openxmlformats.org/officeDocument/2006/relationships/image"/><Relationship Id="rId2" Target="../media/image5.png" Type="http://schemas.openxmlformats.org/officeDocument/2006/relationships/image"/><Relationship Id="rId3" Target="../media/image6.svg" Type="http://schemas.openxmlformats.org/officeDocument/2006/relationships/image"/><Relationship Id="rId4" Target="../media/image9.png" Type="http://schemas.openxmlformats.org/officeDocument/2006/relationships/image"/><Relationship Id="rId5" Target="../media/image46.jpeg" Type="http://schemas.openxmlformats.org/officeDocument/2006/relationships/image"/><Relationship Id="rId6" Target="../media/image47.png" Type="http://schemas.openxmlformats.org/officeDocument/2006/relationships/image"/><Relationship Id="rId7" Target="../media/image48.svg" Type="http://schemas.openxmlformats.org/officeDocument/2006/relationships/image"/><Relationship Id="rId8" Target="../media/image3.png" Type="http://schemas.openxmlformats.org/officeDocument/2006/relationships/image"/><Relationship Id="rId9" Target="../media/image4.svg" Type="http://schemas.openxmlformats.org/officeDocument/2006/relationships/image"/></Relationships>
</file>

<file path=ppt/slides/_rels/slide2.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2.jpeg" Type="http://schemas.openxmlformats.org/officeDocument/2006/relationships/image"/><Relationship Id="rId3" Target="../media/image3.png" Type="http://schemas.openxmlformats.org/officeDocument/2006/relationships/image"/><Relationship Id="rId4" Target="../media/image4.svg" Type="http://schemas.openxmlformats.org/officeDocument/2006/relationships/image"/><Relationship Id="rId5" Target="../media/image13.png" Type="http://schemas.openxmlformats.org/officeDocument/2006/relationships/image"/><Relationship Id="rId6" Target="../media/image14.svg" Type="http://schemas.openxmlformats.org/officeDocument/2006/relationships/image"/></Relationships>
</file>

<file path=ppt/slides/_rels/slide3.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8.svg" Type="http://schemas.openxmlformats.org/officeDocument/2006/relationships/image"/><Relationship Id="rId11" Target="../media/image16.png" Type="http://schemas.openxmlformats.org/officeDocument/2006/relationships/image"/><Relationship Id="rId12" Target="../media/image17.svg" Type="http://schemas.openxmlformats.org/officeDocument/2006/relationships/image"/><Relationship Id="rId2" Target="../media/image5.png" Type="http://schemas.openxmlformats.org/officeDocument/2006/relationships/image"/><Relationship Id="rId3" Target="../media/image6.svg" Type="http://schemas.openxmlformats.org/officeDocument/2006/relationships/image"/><Relationship Id="rId4" Target="../media/image15.jpeg" Type="http://schemas.openxmlformats.org/officeDocument/2006/relationships/image"/><Relationship Id="rId5" Target="../media/image13.png" Type="http://schemas.openxmlformats.org/officeDocument/2006/relationships/image"/><Relationship Id="rId6" Target="../media/image14.svg" Type="http://schemas.openxmlformats.org/officeDocument/2006/relationships/image"/><Relationship Id="rId7" Target="../media/image3.png" Type="http://schemas.openxmlformats.org/officeDocument/2006/relationships/image"/><Relationship Id="rId8" Target="../media/image4.svg" Type="http://schemas.openxmlformats.org/officeDocument/2006/relationships/image"/><Relationship Id="rId9" Target="../media/image7.png" Type="http://schemas.openxmlformats.org/officeDocument/2006/relationships/image"/></Relationships>
</file>

<file path=ppt/slides/_rels/slide4.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4.svg" Type="http://schemas.openxmlformats.org/officeDocument/2006/relationships/image"/><Relationship Id="rId11" Target="../media/image7.png" Type="http://schemas.openxmlformats.org/officeDocument/2006/relationships/image"/><Relationship Id="rId12" Target="../media/image8.svg" Type="http://schemas.openxmlformats.org/officeDocument/2006/relationships/image"/><Relationship Id="rId2" Target="../media/image18.jpeg" Type="http://schemas.openxmlformats.org/officeDocument/2006/relationships/image"/><Relationship Id="rId3" Target="../media/image5.png" Type="http://schemas.openxmlformats.org/officeDocument/2006/relationships/image"/><Relationship Id="rId4" Target="../media/image6.svg" Type="http://schemas.openxmlformats.org/officeDocument/2006/relationships/image"/><Relationship Id="rId5" Target="../media/image19.png" Type="http://schemas.openxmlformats.org/officeDocument/2006/relationships/image"/><Relationship Id="rId6" Target="../media/image20.svg" Type="http://schemas.openxmlformats.org/officeDocument/2006/relationships/image"/><Relationship Id="rId7" Target="../media/image13.png" Type="http://schemas.openxmlformats.org/officeDocument/2006/relationships/image"/><Relationship Id="rId8" Target="../media/image14.svg" Type="http://schemas.openxmlformats.org/officeDocument/2006/relationships/image"/><Relationship Id="rId9" Target="../media/image3.png" Type="http://schemas.openxmlformats.org/officeDocument/2006/relationships/image"/></Relationships>
</file>

<file path=ppt/slides/_rels/slide5.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8.svg" Type="http://schemas.openxmlformats.org/officeDocument/2006/relationships/image"/><Relationship Id="rId11" Target="../media/image22.png" Type="http://schemas.openxmlformats.org/officeDocument/2006/relationships/image"/><Relationship Id="rId12" Target="../media/image23.svg" Type="http://schemas.openxmlformats.org/officeDocument/2006/relationships/image"/><Relationship Id="rId2" Target="../media/image5.png" Type="http://schemas.openxmlformats.org/officeDocument/2006/relationships/image"/><Relationship Id="rId3" Target="../media/image6.svg" Type="http://schemas.openxmlformats.org/officeDocument/2006/relationships/image"/><Relationship Id="rId4" Target="../media/image21.jpeg" Type="http://schemas.openxmlformats.org/officeDocument/2006/relationships/image"/><Relationship Id="rId5" Target="../media/image13.png" Type="http://schemas.openxmlformats.org/officeDocument/2006/relationships/image"/><Relationship Id="rId6" Target="../media/image14.svg" Type="http://schemas.openxmlformats.org/officeDocument/2006/relationships/image"/><Relationship Id="rId7" Target="../media/image3.png" Type="http://schemas.openxmlformats.org/officeDocument/2006/relationships/image"/><Relationship Id="rId8" Target="../media/image4.svg" Type="http://schemas.openxmlformats.org/officeDocument/2006/relationships/image"/><Relationship Id="rId9" Target="../media/image7.png" Type="http://schemas.openxmlformats.org/officeDocument/2006/relationships/image"/></Relationships>
</file>

<file path=ppt/slides/_rels/slide6.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4.svg" Type="http://schemas.openxmlformats.org/officeDocument/2006/relationships/image"/><Relationship Id="rId11" Target="../media/image7.png" Type="http://schemas.openxmlformats.org/officeDocument/2006/relationships/image"/><Relationship Id="rId12" Target="../media/image8.svg" Type="http://schemas.openxmlformats.org/officeDocument/2006/relationships/image"/><Relationship Id="rId2" Target="../media/image24.jpeg" Type="http://schemas.openxmlformats.org/officeDocument/2006/relationships/image"/><Relationship Id="rId3" Target="../media/image5.png" Type="http://schemas.openxmlformats.org/officeDocument/2006/relationships/image"/><Relationship Id="rId4" Target="../media/image6.svg" Type="http://schemas.openxmlformats.org/officeDocument/2006/relationships/image"/><Relationship Id="rId5" Target="../media/image19.png" Type="http://schemas.openxmlformats.org/officeDocument/2006/relationships/image"/><Relationship Id="rId6" Target="../media/image20.svg" Type="http://schemas.openxmlformats.org/officeDocument/2006/relationships/image"/><Relationship Id="rId7" Target="../media/image13.png" Type="http://schemas.openxmlformats.org/officeDocument/2006/relationships/image"/><Relationship Id="rId8" Target="../media/image14.svg" Type="http://schemas.openxmlformats.org/officeDocument/2006/relationships/image"/><Relationship Id="rId9" Target="../media/image3.png" Type="http://schemas.openxmlformats.org/officeDocument/2006/relationships/image"/></Relationships>
</file>

<file path=ppt/slides/_rels/slide7.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8.svg" Type="http://schemas.openxmlformats.org/officeDocument/2006/relationships/image"/><Relationship Id="rId11" Target="../media/image13.png" Type="http://schemas.openxmlformats.org/officeDocument/2006/relationships/image"/><Relationship Id="rId12" Target="../media/image14.svg" Type="http://schemas.openxmlformats.org/officeDocument/2006/relationships/image"/><Relationship Id="rId2" Target="../media/image5.png" Type="http://schemas.openxmlformats.org/officeDocument/2006/relationships/image"/><Relationship Id="rId3" Target="../media/image6.svg" Type="http://schemas.openxmlformats.org/officeDocument/2006/relationships/image"/><Relationship Id="rId4" Target="../media/image25.jpeg" Type="http://schemas.openxmlformats.org/officeDocument/2006/relationships/image"/><Relationship Id="rId5" Target="../media/image26.png" Type="http://schemas.openxmlformats.org/officeDocument/2006/relationships/image"/><Relationship Id="rId6" Target="../media/image27.svg" Type="http://schemas.openxmlformats.org/officeDocument/2006/relationships/image"/><Relationship Id="rId7" Target="../media/image3.png" Type="http://schemas.openxmlformats.org/officeDocument/2006/relationships/image"/><Relationship Id="rId8" Target="../media/image4.svg" Type="http://schemas.openxmlformats.org/officeDocument/2006/relationships/image"/><Relationship Id="rId9" Target="../media/image7.png" Type="http://schemas.openxmlformats.org/officeDocument/2006/relationships/image"/></Relationships>
</file>

<file path=ppt/slides/_rels/slide8.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4.svg" Type="http://schemas.openxmlformats.org/officeDocument/2006/relationships/image"/><Relationship Id="rId11" Target="../media/image7.png" Type="http://schemas.openxmlformats.org/officeDocument/2006/relationships/image"/><Relationship Id="rId12" Target="../media/image8.svg" Type="http://schemas.openxmlformats.org/officeDocument/2006/relationships/image"/><Relationship Id="rId2" Target="../media/image28.jpeg" Type="http://schemas.openxmlformats.org/officeDocument/2006/relationships/image"/><Relationship Id="rId3" Target="../media/image5.png" Type="http://schemas.openxmlformats.org/officeDocument/2006/relationships/image"/><Relationship Id="rId4" Target="../media/image6.svg" Type="http://schemas.openxmlformats.org/officeDocument/2006/relationships/image"/><Relationship Id="rId5" Target="../media/image19.png" Type="http://schemas.openxmlformats.org/officeDocument/2006/relationships/image"/><Relationship Id="rId6" Target="../media/image20.svg" Type="http://schemas.openxmlformats.org/officeDocument/2006/relationships/image"/><Relationship Id="rId7" Target="../media/image13.png" Type="http://schemas.openxmlformats.org/officeDocument/2006/relationships/image"/><Relationship Id="rId8" Target="../media/image14.svg" Type="http://schemas.openxmlformats.org/officeDocument/2006/relationships/image"/><Relationship Id="rId9" Target="../media/image3.png" Type="http://schemas.openxmlformats.org/officeDocument/2006/relationships/image"/></Relationships>
</file>

<file path=ppt/slides/_rels/slide9.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8.svg" Type="http://schemas.openxmlformats.org/officeDocument/2006/relationships/image"/><Relationship Id="rId11" Target="../media/image22.png" Type="http://schemas.openxmlformats.org/officeDocument/2006/relationships/image"/><Relationship Id="rId12" Target="../media/image23.svg" Type="http://schemas.openxmlformats.org/officeDocument/2006/relationships/image"/><Relationship Id="rId2" Target="../media/image5.png" Type="http://schemas.openxmlformats.org/officeDocument/2006/relationships/image"/><Relationship Id="rId3" Target="../media/image6.svg" Type="http://schemas.openxmlformats.org/officeDocument/2006/relationships/image"/><Relationship Id="rId4" Target="../media/image29.jpeg" Type="http://schemas.openxmlformats.org/officeDocument/2006/relationships/image"/><Relationship Id="rId5" Target="../media/image13.png" Type="http://schemas.openxmlformats.org/officeDocument/2006/relationships/image"/><Relationship Id="rId6" Target="../media/image14.svg" Type="http://schemas.openxmlformats.org/officeDocument/2006/relationships/image"/><Relationship Id="rId7" Target="../media/image3.png" Type="http://schemas.openxmlformats.org/officeDocument/2006/relationships/image"/><Relationship Id="rId8" Target="../media/image4.svg" Type="http://schemas.openxmlformats.org/officeDocument/2006/relationships/image"/><Relationship Id="rId9" Target="../media/image7.png" Type="http://schemas.openxmlformats.org/officeDocument/2006/relationships/image"/></Relationships>
</file>

<file path=ppt/slides/slide1.xml><?xml version="1.0" encoding="utf-8"?>
<p:sld xmlns:p="http://schemas.openxmlformats.org/presentationml/2006/main" xmlns:a="http://schemas.openxmlformats.org/drawingml/2006/main" xmlns:r="http://schemas.openxmlformats.org/officeDocument/2006/relationships">
  <p:cSld>
    <p:bg>
      <p:bgPr>
        <a:solidFill>
          <a:srgbClr val="FAF5EF"/>
        </a:solidFill>
      </p:bgPr>
    </p:bg>
    <p:spTree>
      <p:nvGrpSpPr>
        <p:cNvPr id="1" name=""/>
        <p:cNvGrpSpPr/>
        <p:nvPr/>
      </p:nvGrpSpPr>
      <p:grpSpPr>
        <a:xfrm>
          <a:off x="0" y="0"/>
          <a:ext cx="0" cy="0"/>
          <a:chOff x="0" y="0"/>
          <a:chExt cx="0" cy="0"/>
        </a:xfrm>
      </p:grpSpPr>
      <p:sp>
        <p:nvSpPr>
          <p:cNvPr name="Freeform 2" id="2"/>
          <p:cNvSpPr/>
          <p:nvPr/>
        </p:nvSpPr>
        <p:spPr>
          <a:xfrm flipH="false" flipV="false" rot="4172643">
            <a:off x="3223184" y="1050760"/>
            <a:ext cx="4691901" cy="6484984"/>
          </a:xfrm>
          <a:custGeom>
            <a:avLst/>
            <a:gdLst/>
            <a:ahLst/>
            <a:cxnLst/>
            <a:rect r="r" b="b" t="t" l="l"/>
            <a:pathLst>
              <a:path h="6484984" w="4691901">
                <a:moveTo>
                  <a:pt x="0" y="0"/>
                </a:moveTo>
                <a:lnTo>
                  <a:pt x="4691900" y="0"/>
                </a:lnTo>
                <a:lnTo>
                  <a:pt x="4691900" y="6484983"/>
                </a:lnTo>
                <a:lnTo>
                  <a:pt x="0" y="6484983"/>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3" id="3"/>
          <p:cNvSpPr/>
          <p:nvPr/>
        </p:nvSpPr>
        <p:spPr>
          <a:xfrm flipH="false" flipV="false" rot="0">
            <a:off x="10186196" y="452000"/>
            <a:ext cx="602309" cy="576700"/>
          </a:xfrm>
          <a:custGeom>
            <a:avLst/>
            <a:gdLst/>
            <a:ahLst/>
            <a:cxnLst/>
            <a:rect r="r" b="b" t="t" l="l"/>
            <a:pathLst>
              <a:path h="576700" w="602309">
                <a:moveTo>
                  <a:pt x="0" y="0"/>
                </a:moveTo>
                <a:lnTo>
                  <a:pt x="602310" y="0"/>
                </a:lnTo>
                <a:lnTo>
                  <a:pt x="602310" y="576700"/>
                </a:lnTo>
                <a:lnTo>
                  <a:pt x="0" y="576700"/>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4" id="4"/>
          <p:cNvSpPr/>
          <p:nvPr/>
        </p:nvSpPr>
        <p:spPr>
          <a:xfrm flipH="false" flipV="false" rot="-3250856">
            <a:off x="1732213" y="6711943"/>
            <a:ext cx="301155" cy="288350"/>
          </a:xfrm>
          <a:custGeom>
            <a:avLst/>
            <a:gdLst/>
            <a:ahLst/>
            <a:cxnLst/>
            <a:rect r="r" b="b" t="t" l="l"/>
            <a:pathLst>
              <a:path h="288350" w="301155">
                <a:moveTo>
                  <a:pt x="0" y="0"/>
                </a:moveTo>
                <a:lnTo>
                  <a:pt x="301154" y="0"/>
                </a:lnTo>
                <a:lnTo>
                  <a:pt x="301154" y="288350"/>
                </a:lnTo>
                <a:lnTo>
                  <a:pt x="0" y="288350"/>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5" id="5"/>
          <p:cNvSpPr/>
          <p:nvPr/>
        </p:nvSpPr>
        <p:spPr>
          <a:xfrm flipH="false" flipV="false" rot="-3250856">
            <a:off x="15546241" y="8632742"/>
            <a:ext cx="301155" cy="288350"/>
          </a:xfrm>
          <a:custGeom>
            <a:avLst/>
            <a:gdLst/>
            <a:ahLst/>
            <a:cxnLst/>
            <a:rect r="r" b="b" t="t" l="l"/>
            <a:pathLst>
              <a:path h="288350" w="301155">
                <a:moveTo>
                  <a:pt x="0" y="0"/>
                </a:moveTo>
                <a:lnTo>
                  <a:pt x="301155" y="0"/>
                </a:lnTo>
                <a:lnTo>
                  <a:pt x="301155" y="288350"/>
                </a:lnTo>
                <a:lnTo>
                  <a:pt x="0" y="288350"/>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6" id="6"/>
          <p:cNvSpPr/>
          <p:nvPr/>
        </p:nvSpPr>
        <p:spPr>
          <a:xfrm flipH="true" flipV="false" rot="-10800000">
            <a:off x="13515696" y="0"/>
            <a:ext cx="4772304" cy="3537471"/>
          </a:xfrm>
          <a:custGeom>
            <a:avLst/>
            <a:gdLst/>
            <a:ahLst/>
            <a:cxnLst/>
            <a:rect r="r" b="b" t="t" l="l"/>
            <a:pathLst>
              <a:path h="3537471" w="4772304">
                <a:moveTo>
                  <a:pt x="4772304" y="0"/>
                </a:moveTo>
                <a:lnTo>
                  <a:pt x="0" y="0"/>
                </a:lnTo>
                <a:lnTo>
                  <a:pt x="0" y="3537471"/>
                </a:lnTo>
                <a:lnTo>
                  <a:pt x="4772304" y="3537471"/>
                </a:lnTo>
                <a:lnTo>
                  <a:pt x="4772304" y="0"/>
                </a:lnTo>
                <a:close/>
              </a:path>
            </a:pathLst>
          </a:custGeom>
          <a:blipFill>
            <a:blip r:embed="rId6">
              <a:extLst>
                <a:ext uri="{96DAC541-7B7A-43D3-8B79-37D633B846F1}">
                  <asvg:svgBlip xmlns:asvg="http://schemas.microsoft.com/office/drawing/2016/SVG/main" r:embed="rId7"/>
                </a:ext>
              </a:extLst>
            </a:blip>
            <a:stretch>
              <a:fillRect l="0" t="0" r="0" b="0"/>
            </a:stretch>
          </a:blipFill>
        </p:spPr>
      </p:sp>
      <p:grpSp>
        <p:nvGrpSpPr>
          <p:cNvPr name="Group 7" id="7"/>
          <p:cNvGrpSpPr/>
          <p:nvPr/>
        </p:nvGrpSpPr>
        <p:grpSpPr>
          <a:xfrm rot="-1211978">
            <a:off x="13001410" y="9663792"/>
            <a:ext cx="360706" cy="315618"/>
            <a:chOff x="0" y="0"/>
            <a:chExt cx="812800" cy="711200"/>
          </a:xfrm>
        </p:grpSpPr>
        <p:sp>
          <p:nvSpPr>
            <p:cNvPr name="Freeform 8" id="8"/>
            <p:cNvSpPr/>
            <p:nvPr/>
          </p:nvSpPr>
          <p:spPr>
            <a:xfrm flipH="false" flipV="false" rot="0">
              <a:off x="0" y="0"/>
              <a:ext cx="812800" cy="711200"/>
            </a:xfrm>
            <a:custGeom>
              <a:avLst/>
              <a:gdLst/>
              <a:ahLst/>
              <a:cxnLst/>
              <a:rect r="r" b="b" t="t" l="l"/>
              <a:pathLst>
                <a:path h="711200" w="812800">
                  <a:moveTo>
                    <a:pt x="406400" y="0"/>
                  </a:moveTo>
                  <a:lnTo>
                    <a:pt x="812800" y="711200"/>
                  </a:lnTo>
                  <a:lnTo>
                    <a:pt x="0" y="711200"/>
                  </a:lnTo>
                  <a:lnTo>
                    <a:pt x="406400" y="0"/>
                  </a:lnTo>
                  <a:close/>
                </a:path>
              </a:pathLst>
            </a:custGeom>
            <a:solidFill>
              <a:srgbClr val="F45949"/>
            </a:solidFill>
          </p:spPr>
        </p:sp>
        <p:sp>
          <p:nvSpPr>
            <p:cNvPr name="TextBox 9" id="9"/>
            <p:cNvSpPr txBox="true"/>
            <p:nvPr/>
          </p:nvSpPr>
          <p:spPr>
            <a:xfrm>
              <a:off x="127000" y="292100"/>
              <a:ext cx="558800" cy="368300"/>
            </a:xfrm>
            <a:prstGeom prst="rect">
              <a:avLst/>
            </a:prstGeom>
          </p:spPr>
          <p:txBody>
            <a:bodyPr anchor="ctr" rtlCol="false" tIns="50800" lIns="50800" bIns="50800" rIns="50800"/>
            <a:lstStyle/>
            <a:p>
              <a:pPr algn="ctr">
                <a:lnSpc>
                  <a:spcPts val="2659"/>
                </a:lnSpc>
                <a:spcBef>
                  <a:spcPct val="0"/>
                </a:spcBef>
              </a:pPr>
            </a:p>
          </p:txBody>
        </p:sp>
      </p:grpSp>
      <p:sp>
        <p:nvSpPr>
          <p:cNvPr name="Freeform 10" id="10"/>
          <p:cNvSpPr/>
          <p:nvPr/>
        </p:nvSpPr>
        <p:spPr>
          <a:xfrm flipH="false" flipV="false" rot="0">
            <a:off x="5227157" y="1689436"/>
            <a:ext cx="683954" cy="683954"/>
          </a:xfrm>
          <a:custGeom>
            <a:avLst/>
            <a:gdLst/>
            <a:ahLst/>
            <a:cxnLst/>
            <a:rect r="r" b="b" t="t" l="l"/>
            <a:pathLst>
              <a:path h="683954" w="683954">
                <a:moveTo>
                  <a:pt x="0" y="0"/>
                </a:moveTo>
                <a:lnTo>
                  <a:pt x="683954" y="0"/>
                </a:lnTo>
                <a:lnTo>
                  <a:pt x="683954" y="683954"/>
                </a:lnTo>
                <a:lnTo>
                  <a:pt x="0" y="683954"/>
                </a:lnTo>
                <a:lnTo>
                  <a:pt x="0" y="0"/>
                </a:lnTo>
                <a:close/>
              </a:path>
            </a:pathLst>
          </a:custGeom>
          <a:blipFill>
            <a:blip r:embed="rId8">
              <a:extLst>
                <a:ext uri="{96DAC541-7B7A-43D3-8B79-37D633B846F1}">
                  <asvg:svgBlip xmlns:asvg="http://schemas.microsoft.com/office/drawing/2016/SVG/main" r:embed="rId9"/>
                </a:ext>
              </a:extLst>
            </a:blip>
            <a:stretch>
              <a:fillRect l="0" t="0" r="0" b="0"/>
            </a:stretch>
          </a:blipFill>
        </p:spPr>
      </p:sp>
      <p:sp>
        <p:nvSpPr>
          <p:cNvPr name="Freeform 11" id="11"/>
          <p:cNvSpPr/>
          <p:nvPr/>
        </p:nvSpPr>
        <p:spPr>
          <a:xfrm flipH="false" flipV="false" rot="0">
            <a:off x="10788506" y="1488125"/>
            <a:ext cx="7375738" cy="7082318"/>
          </a:xfrm>
          <a:custGeom>
            <a:avLst/>
            <a:gdLst/>
            <a:ahLst/>
            <a:cxnLst/>
            <a:rect r="r" b="b" t="t" l="l"/>
            <a:pathLst>
              <a:path h="7082318" w="7375738">
                <a:moveTo>
                  <a:pt x="0" y="0"/>
                </a:moveTo>
                <a:lnTo>
                  <a:pt x="7375738" y="0"/>
                </a:lnTo>
                <a:lnTo>
                  <a:pt x="7375738" y="7082318"/>
                </a:lnTo>
                <a:lnTo>
                  <a:pt x="0" y="7082318"/>
                </a:lnTo>
                <a:lnTo>
                  <a:pt x="0" y="0"/>
                </a:lnTo>
                <a:close/>
              </a:path>
            </a:pathLst>
          </a:custGeom>
          <a:blipFill>
            <a:blip r:embed="rId10">
              <a:alphaModFix amt="44999"/>
            </a:blip>
            <a:stretch>
              <a:fillRect l="0" t="-4666" r="0" b="0"/>
            </a:stretch>
          </a:blipFill>
        </p:spPr>
      </p:sp>
      <p:grpSp>
        <p:nvGrpSpPr>
          <p:cNvPr name="Group 12" id="12"/>
          <p:cNvGrpSpPr/>
          <p:nvPr/>
        </p:nvGrpSpPr>
        <p:grpSpPr>
          <a:xfrm rot="0">
            <a:off x="11125907" y="1805498"/>
            <a:ext cx="6345080" cy="6345080"/>
            <a:chOff x="0" y="0"/>
            <a:chExt cx="812800" cy="812800"/>
          </a:xfrm>
        </p:grpSpPr>
        <p:sp>
          <p:nvSpPr>
            <p:cNvPr name="Freeform 13" id="13"/>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AF5EF"/>
            </a:solidFill>
          </p:spPr>
        </p:sp>
        <p:sp>
          <p:nvSpPr>
            <p:cNvPr name="TextBox 14" id="14"/>
            <p:cNvSpPr txBox="true"/>
            <p:nvPr/>
          </p:nvSpPr>
          <p:spPr>
            <a:xfrm>
              <a:off x="76200" y="38100"/>
              <a:ext cx="660400" cy="698500"/>
            </a:xfrm>
            <a:prstGeom prst="rect">
              <a:avLst/>
            </a:prstGeom>
          </p:spPr>
          <p:txBody>
            <a:bodyPr anchor="ctr" rtlCol="false" tIns="50800" lIns="50800" bIns="50800" rIns="50800"/>
            <a:lstStyle/>
            <a:p>
              <a:pPr algn="ctr">
                <a:lnSpc>
                  <a:spcPts val="2659"/>
                </a:lnSpc>
              </a:pPr>
            </a:p>
          </p:txBody>
        </p:sp>
      </p:grpSp>
      <p:grpSp>
        <p:nvGrpSpPr>
          <p:cNvPr name="Group 15" id="15"/>
          <p:cNvGrpSpPr/>
          <p:nvPr/>
        </p:nvGrpSpPr>
        <p:grpSpPr>
          <a:xfrm rot="0">
            <a:off x="11329742" y="2009344"/>
            <a:ext cx="5937411" cy="5937387"/>
            <a:chOff x="0" y="0"/>
            <a:chExt cx="6350000" cy="6349975"/>
          </a:xfrm>
        </p:grpSpPr>
        <p:sp>
          <p:nvSpPr>
            <p:cNvPr name="Freeform 16" id="16"/>
            <p:cNvSpPr/>
            <p:nvPr/>
          </p:nvSpPr>
          <p:spPr>
            <a:xfrm flipH="false" flipV="false" rot="0">
              <a:off x="0" y="0"/>
              <a:ext cx="6350000" cy="6349975"/>
            </a:xfrm>
            <a:custGeom>
              <a:avLst/>
              <a:gdLst/>
              <a:ahLst/>
              <a:cxnLst/>
              <a:rect r="r" b="b" t="t" l="l"/>
              <a:pathLst>
                <a:path h="6349975" w="6350000">
                  <a:moveTo>
                    <a:pt x="6350000" y="3175025"/>
                  </a:moveTo>
                  <a:cubicBezTo>
                    <a:pt x="6350000" y="4928451"/>
                    <a:pt x="4928476" y="6349975"/>
                    <a:pt x="3175000" y="6349975"/>
                  </a:cubicBezTo>
                  <a:cubicBezTo>
                    <a:pt x="1421498" y="6349975"/>
                    <a:pt x="0" y="4928451"/>
                    <a:pt x="0" y="3175025"/>
                  </a:cubicBezTo>
                  <a:cubicBezTo>
                    <a:pt x="0" y="1421511"/>
                    <a:pt x="1421498" y="0"/>
                    <a:pt x="3175000" y="0"/>
                  </a:cubicBezTo>
                  <a:cubicBezTo>
                    <a:pt x="4928502" y="0"/>
                    <a:pt x="6350000" y="1421511"/>
                    <a:pt x="6350000" y="3175025"/>
                  </a:cubicBezTo>
                  <a:close/>
                </a:path>
              </a:pathLst>
            </a:custGeom>
            <a:blipFill>
              <a:blip r:embed="rId11"/>
              <a:stretch>
                <a:fillRect l="-25046" t="0" r="-25046" b="0"/>
              </a:stretch>
            </a:blipFill>
          </p:spPr>
        </p:sp>
      </p:grpSp>
      <p:sp>
        <p:nvSpPr>
          <p:cNvPr name="Freeform 17" id="17"/>
          <p:cNvSpPr/>
          <p:nvPr/>
        </p:nvSpPr>
        <p:spPr>
          <a:xfrm flipH="false" flipV="false" rot="0">
            <a:off x="86893" y="174975"/>
            <a:ext cx="2994522" cy="1303625"/>
          </a:xfrm>
          <a:custGeom>
            <a:avLst/>
            <a:gdLst/>
            <a:ahLst/>
            <a:cxnLst/>
            <a:rect r="r" b="b" t="t" l="l"/>
            <a:pathLst>
              <a:path h="1303625" w="2994522">
                <a:moveTo>
                  <a:pt x="0" y="0"/>
                </a:moveTo>
                <a:lnTo>
                  <a:pt x="2994522" y="0"/>
                </a:lnTo>
                <a:lnTo>
                  <a:pt x="2994522" y="1303625"/>
                </a:lnTo>
                <a:lnTo>
                  <a:pt x="0" y="1303625"/>
                </a:lnTo>
                <a:lnTo>
                  <a:pt x="0" y="0"/>
                </a:lnTo>
                <a:close/>
              </a:path>
            </a:pathLst>
          </a:custGeom>
          <a:blipFill>
            <a:blip r:embed="rId12"/>
            <a:stretch>
              <a:fillRect l="0" t="-69685" r="0" b="-60021"/>
            </a:stretch>
          </a:blipFill>
        </p:spPr>
      </p:sp>
      <p:sp>
        <p:nvSpPr>
          <p:cNvPr name="TextBox 18" id="18"/>
          <p:cNvSpPr txBox="true"/>
          <p:nvPr/>
        </p:nvSpPr>
        <p:spPr>
          <a:xfrm rot="0">
            <a:off x="847461" y="5327918"/>
            <a:ext cx="9557598" cy="1377944"/>
          </a:xfrm>
          <a:prstGeom prst="rect">
            <a:avLst/>
          </a:prstGeom>
        </p:spPr>
        <p:txBody>
          <a:bodyPr anchor="t" rtlCol="false" tIns="0" lIns="0" bIns="0" rIns="0">
            <a:spAutoFit/>
          </a:bodyPr>
          <a:lstStyle/>
          <a:p>
            <a:pPr algn="ctr">
              <a:lnSpc>
                <a:spcPts val="11200"/>
              </a:lnSpc>
              <a:spcBef>
                <a:spcPct val="0"/>
              </a:spcBef>
            </a:pPr>
            <a:r>
              <a:rPr lang="en-US" sz="8000">
                <a:solidFill>
                  <a:srgbClr val="455878"/>
                </a:solidFill>
                <a:latin typeface="Fredoka"/>
                <a:ea typeface="Fredoka"/>
                <a:cs typeface="Fredoka"/>
                <a:sym typeface="Fredoka"/>
              </a:rPr>
              <a:t>Injury Prevention</a:t>
            </a:r>
          </a:p>
        </p:txBody>
      </p:sp>
      <p:sp>
        <p:nvSpPr>
          <p:cNvPr name="TextBox 19" id="19"/>
          <p:cNvSpPr txBox="true"/>
          <p:nvPr/>
        </p:nvSpPr>
        <p:spPr>
          <a:xfrm rot="0">
            <a:off x="1631779" y="2471250"/>
            <a:ext cx="7941649" cy="1838545"/>
          </a:xfrm>
          <a:prstGeom prst="rect">
            <a:avLst/>
          </a:prstGeom>
        </p:spPr>
        <p:txBody>
          <a:bodyPr anchor="t" rtlCol="false" tIns="0" lIns="0" bIns="0" rIns="0">
            <a:spAutoFit/>
          </a:bodyPr>
          <a:lstStyle/>
          <a:p>
            <a:pPr algn="ctr">
              <a:lnSpc>
                <a:spcPts val="7473"/>
              </a:lnSpc>
            </a:pPr>
            <a:r>
              <a:rPr lang="en-US" sz="4916">
                <a:solidFill>
                  <a:srgbClr val="455878"/>
                </a:solidFill>
                <a:latin typeface="Fredoka"/>
                <a:ea typeface="Fredoka"/>
                <a:cs typeface="Fredoka"/>
                <a:sym typeface="Fredoka"/>
              </a:rPr>
              <a:t>Physical Education and wellness</a:t>
            </a:r>
          </a:p>
        </p:txBody>
      </p:sp>
      <p:sp>
        <p:nvSpPr>
          <p:cNvPr name="TextBox 20" id="20"/>
          <p:cNvSpPr txBox="true"/>
          <p:nvPr/>
        </p:nvSpPr>
        <p:spPr>
          <a:xfrm rot="0">
            <a:off x="1230908" y="4300270"/>
            <a:ext cx="8752604" cy="1259830"/>
          </a:xfrm>
          <a:prstGeom prst="rect">
            <a:avLst/>
          </a:prstGeom>
        </p:spPr>
        <p:txBody>
          <a:bodyPr anchor="t" rtlCol="false" tIns="0" lIns="0" bIns="0" rIns="0">
            <a:spAutoFit/>
          </a:bodyPr>
          <a:lstStyle/>
          <a:p>
            <a:pPr algn="ctr">
              <a:lnSpc>
                <a:spcPts val="10360"/>
              </a:lnSpc>
              <a:spcBef>
                <a:spcPct val="0"/>
              </a:spcBef>
            </a:pPr>
            <a:r>
              <a:rPr lang="en-US" sz="7400">
                <a:solidFill>
                  <a:srgbClr val="F45949"/>
                </a:solidFill>
                <a:latin typeface="Fredoka"/>
                <a:ea typeface="Fredoka"/>
                <a:cs typeface="Fredoka"/>
                <a:sym typeface="Fredoka"/>
              </a:rPr>
              <a:t>Personal Safety &amp;</a:t>
            </a:r>
          </a:p>
        </p:txBody>
      </p:sp>
      <p:sp>
        <p:nvSpPr>
          <p:cNvPr name="TextBox 21" id="21"/>
          <p:cNvSpPr txBox="true"/>
          <p:nvPr/>
        </p:nvSpPr>
        <p:spPr>
          <a:xfrm rot="0">
            <a:off x="2737979" y="7096387"/>
            <a:ext cx="5662310" cy="1163955"/>
          </a:xfrm>
          <a:prstGeom prst="rect">
            <a:avLst/>
          </a:prstGeom>
        </p:spPr>
        <p:txBody>
          <a:bodyPr anchor="t" rtlCol="false" tIns="0" lIns="0" bIns="0" rIns="0">
            <a:spAutoFit/>
          </a:bodyPr>
          <a:lstStyle/>
          <a:p>
            <a:pPr algn="ctr">
              <a:lnSpc>
                <a:spcPts val="4680"/>
              </a:lnSpc>
            </a:pPr>
            <a:r>
              <a:rPr lang="en-US" sz="3600">
                <a:solidFill>
                  <a:srgbClr val="455878"/>
                </a:solidFill>
                <a:latin typeface="Fredoka"/>
                <a:ea typeface="Fredoka"/>
                <a:cs typeface="Fredoka"/>
                <a:sym typeface="Fredoka"/>
              </a:rPr>
              <a:t>Staying Safe Using Technology</a:t>
            </a:r>
          </a:p>
        </p:txBody>
      </p:sp>
      <p:sp>
        <p:nvSpPr>
          <p:cNvPr name="TextBox 22" id="22"/>
          <p:cNvSpPr txBox="true"/>
          <p:nvPr/>
        </p:nvSpPr>
        <p:spPr>
          <a:xfrm rot="0">
            <a:off x="6877248" y="8980018"/>
            <a:ext cx="4533504" cy="365760"/>
          </a:xfrm>
          <a:prstGeom prst="rect">
            <a:avLst/>
          </a:prstGeom>
        </p:spPr>
        <p:txBody>
          <a:bodyPr anchor="t" rtlCol="false" tIns="0" lIns="0" bIns="0" rIns="0">
            <a:spAutoFit/>
          </a:bodyPr>
          <a:lstStyle/>
          <a:p>
            <a:pPr algn="ctr">
              <a:lnSpc>
                <a:spcPts val="2940"/>
              </a:lnSpc>
            </a:pPr>
            <a:r>
              <a:rPr lang="en-US" sz="2100">
                <a:solidFill>
                  <a:srgbClr val="455878"/>
                </a:solidFill>
                <a:latin typeface="Garet"/>
                <a:ea typeface="Garet"/>
                <a:cs typeface="Garet"/>
                <a:sym typeface="Garet"/>
              </a:rPr>
              <a:t>www.onthemarkcurriculum.com</a:t>
            </a:r>
          </a:p>
        </p:txBody>
      </p:sp>
      <p:sp>
        <p:nvSpPr>
          <p:cNvPr name="AutoShape 23" id="23"/>
          <p:cNvSpPr/>
          <p:nvPr/>
        </p:nvSpPr>
        <p:spPr>
          <a:xfrm>
            <a:off x="11563956" y="9214031"/>
            <a:ext cx="6724044" cy="0"/>
          </a:xfrm>
          <a:prstGeom prst="line">
            <a:avLst/>
          </a:prstGeom>
          <a:ln cap="flat" w="38100">
            <a:solidFill>
              <a:srgbClr val="D9D9D9"/>
            </a:solidFill>
            <a:prstDash val="sysDot"/>
            <a:headEnd type="none" len="sm" w="sm"/>
            <a:tailEnd type="none" len="sm" w="sm"/>
          </a:ln>
        </p:spPr>
      </p:sp>
      <p:sp>
        <p:nvSpPr>
          <p:cNvPr name="AutoShape 24" id="24"/>
          <p:cNvSpPr/>
          <p:nvPr/>
        </p:nvSpPr>
        <p:spPr>
          <a:xfrm>
            <a:off x="0" y="9214031"/>
            <a:ext cx="6771203" cy="0"/>
          </a:xfrm>
          <a:prstGeom prst="line">
            <a:avLst/>
          </a:prstGeom>
          <a:ln cap="flat" w="38100">
            <a:solidFill>
              <a:srgbClr val="D9D9D9"/>
            </a:solidFill>
            <a:prstDash val="sysDot"/>
            <a:headEnd type="none" len="sm" w="sm"/>
            <a:tailEnd type="none" len="sm" w="sm"/>
          </a:ln>
        </p:spPr>
      </p:sp>
    </p:spTree>
  </p:cSld>
  <p:clrMapOvr>
    <a:masterClrMapping/>
  </p:clrMapOvr>
</p:sld>
</file>

<file path=ppt/slides/slide10.xml><?xml version="1.0" encoding="utf-8"?>
<p:sld xmlns:p="http://schemas.openxmlformats.org/presentationml/2006/main" xmlns:a="http://schemas.openxmlformats.org/drawingml/2006/main" xmlns:r="http://schemas.openxmlformats.org/officeDocument/2006/relationships">
  <p:cSld>
    <p:bg>
      <p:bgPr>
        <a:solidFill>
          <a:srgbClr val="FAF5EF"/>
        </a:solidFill>
      </p:bgPr>
    </p:bg>
    <p:spTree>
      <p:nvGrpSpPr>
        <p:cNvPr id="1" name=""/>
        <p:cNvGrpSpPr/>
        <p:nvPr/>
      </p:nvGrpSpPr>
      <p:grpSpPr>
        <a:xfrm>
          <a:off x="0" y="0"/>
          <a:ext cx="0" cy="0"/>
          <a:chOff x="0" y="0"/>
          <a:chExt cx="0" cy="0"/>
        </a:xfrm>
      </p:grpSpPr>
      <p:grpSp>
        <p:nvGrpSpPr>
          <p:cNvPr name="Group 2" id="2"/>
          <p:cNvGrpSpPr/>
          <p:nvPr/>
        </p:nvGrpSpPr>
        <p:grpSpPr>
          <a:xfrm rot="0">
            <a:off x="1074332" y="1608801"/>
            <a:ext cx="7236900" cy="7069397"/>
            <a:chOff x="0" y="0"/>
            <a:chExt cx="4828540" cy="4716780"/>
          </a:xfrm>
        </p:grpSpPr>
        <p:sp>
          <p:nvSpPr>
            <p:cNvPr name="Freeform 3" id="3"/>
            <p:cNvSpPr/>
            <p:nvPr/>
          </p:nvSpPr>
          <p:spPr>
            <a:xfrm flipH="false" flipV="false" rot="0">
              <a:off x="0" y="-7620"/>
              <a:ext cx="4833620" cy="4726940"/>
            </a:xfrm>
            <a:custGeom>
              <a:avLst/>
              <a:gdLst/>
              <a:ahLst/>
              <a:cxnLst/>
              <a:rect r="r" b="b" t="t" l="l"/>
              <a:pathLst>
                <a:path h="4726940" w="4833620">
                  <a:moveTo>
                    <a:pt x="3416300" y="4662170"/>
                  </a:moveTo>
                  <a:cubicBezTo>
                    <a:pt x="3388360" y="4669790"/>
                    <a:pt x="3366770" y="4679950"/>
                    <a:pt x="3345180" y="4682490"/>
                  </a:cubicBezTo>
                  <a:cubicBezTo>
                    <a:pt x="3223260" y="4692650"/>
                    <a:pt x="3102610" y="4702810"/>
                    <a:pt x="2980690" y="4711700"/>
                  </a:cubicBezTo>
                  <a:cubicBezTo>
                    <a:pt x="2918460" y="4715510"/>
                    <a:pt x="2856230" y="4719320"/>
                    <a:pt x="2794000" y="4720590"/>
                  </a:cubicBezTo>
                  <a:cubicBezTo>
                    <a:pt x="2726690" y="4723130"/>
                    <a:pt x="2659380" y="4726940"/>
                    <a:pt x="2593340" y="4724400"/>
                  </a:cubicBezTo>
                  <a:cubicBezTo>
                    <a:pt x="2529840" y="4723130"/>
                    <a:pt x="2466340" y="4719320"/>
                    <a:pt x="2405380" y="4707890"/>
                  </a:cubicBezTo>
                  <a:cubicBezTo>
                    <a:pt x="2326640" y="4693920"/>
                    <a:pt x="2246630" y="4693920"/>
                    <a:pt x="2169160" y="4681220"/>
                  </a:cubicBezTo>
                  <a:cubicBezTo>
                    <a:pt x="1967230" y="4648200"/>
                    <a:pt x="1761490" y="4657090"/>
                    <a:pt x="1558290" y="4643120"/>
                  </a:cubicBezTo>
                  <a:cubicBezTo>
                    <a:pt x="1443990" y="4635500"/>
                    <a:pt x="1329690" y="4617720"/>
                    <a:pt x="1215390" y="4602480"/>
                  </a:cubicBezTo>
                  <a:cubicBezTo>
                    <a:pt x="1085850" y="4585970"/>
                    <a:pt x="956310" y="4566920"/>
                    <a:pt x="825500" y="4549140"/>
                  </a:cubicBezTo>
                  <a:cubicBezTo>
                    <a:pt x="730250" y="4536440"/>
                    <a:pt x="633730" y="4523740"/>
                    <a:pt x="538480" y="4511040"/>
                  </a:cubicBezTo>
                  <a:cubicBezTo>
                    <a:pt x="535940" y="4511040"/>
                    <a:pt x="533400" y="4509770"/>
                    <a:pt x="530860" y="4509770"/>
                  </a:cubicBezTo>
                  <a:cubicBezTo>
                    <a:pt x="450850" y="4475480"/>
                    <a:pt x="365760" y="4448810"/>
                    <a:pt x="292100" y="4404360"/>
                  </a:cubicBezTo>
                  <a:cubicBezTo>
                    <a:pt x="167640" y="4328160"/>
                    <a:pt x="114300" y="4206240"/>
                    <a:pt x="109220" y="4062730"/>
                  </a:cubicBezTo>
                  <a:cubicBezTo>
                    <a:pt x="107950" y="4013200"/>
                    <a:pt x="101600" y="3964940"/>
                    <a:pt x="101600" y="3915410"/>
                  </a:cubicBezTo>
                  <a:cubicBezTo>
                    <a:pt x="102870" y="3846830"/>
                    <a:pt x="107950" y="3779520"/>
                    <a:pt x="111760" y="3712210"/>
                  </a:cubicBezTo>
                  <a:cubicBezTo>
                    <a:pt x="121920" y="3511550"/>
                    <a:pt x="127000" y="3310890"/>
                    <a:pt x="111760" y="3110230"/>
                  </a:cubicBezTo>
                  <a:cubicBezTo>
                    <a:pt x="97790" y="2929890"/>
                    <a:pt x="85090" y="2750820"/>
                    <a:pt x="71120" y="2570480"/>
                  </a:cubicBezTo>
                  <a:cubicBezTo>
                    <a:pt x="62230" y="2454910"/>
                    <a:pt x="50800" y="2340610"/>
                    <a:pt x="43180" y="2225040"/>
                  </a:cubicBezTo>
                  <a:cubicBezTo>
                    <a:pt x="38100" y="2148840"/>
                    <a:pt x="39370" y="2071370"/>
                    <a:pt x="34290" y="1995170"/>
                  </a:cubicBezTo>
                  <a:cubicBezTo>
                    <a:pt x="31750" y="1951990"/>
                    <a:pt x="17780" y="1910080"/>
                    <a:pt x="16510" y="1866900"/>
                  </a:cubicBezTo>
                  <a:cubicBezTo>
                    <a:pt x="11430" y="1762760"/>
                    <a:pt x="10160" y="1657350"/>
                    <a:pt x="7620" y="1551940"/>
                  </a:cubicBezTo>
                  <a:cubicBezTo>
                    <a:pt x="6350" y="1511300"/>
                    <a:pt x="0" y="1470660"/>
                    <a:pt x="1270" y="1430020"/>
                  </a:cubicBezTo>
                  <a:cubicBezTo>
                    <a:pt x="2540" y="1366520"/>
                    <a:pt x="10160" y="1303020"/>
                    <a:pt x="11430" y="1239520"/>
                  </a:cubicBezTo>
                  <a:cubicBezTo>
                    <a:pt x="12700" y="1165860"/>
                    <a:pt x="5080" y="1092200"/>
                    <a:pt x="7620" y="1019810"/>
                  </a:cubicBezTo>
                  <a:cubicBezTo>
                    <a:pt x="7620" y="949960"/>
                    <a:pt x="16510" y="881380"/>
                    <a:pt x="25400" y="811530"/>
                  </a:cubicBezTo>
                  <a:cubicBezTo>
                    <a:pt x="27940" y="787400"/>
                    <a:pt x="45720" y="765810"/>
                    <a:pt x="50800" y="741680"/>
                  </a:cubicBezTo>
                  <a:cubicBezTo>
                    <a:pt x="72390" y="622300"/>
                    <a:pt x="95250" y="502920"/>
                    <a:pt x="151130" y="392430"/>
                  </a:cubicBezTo>
                  <a:cubicBezTo>
                    <a:pt x="163830" y="368300"/>
                    <a:pt x="184150" y="346710"/>
                    <a:pt x="203200" y="327660"/>
                  </a:cubicBezTo>
                  <a:cubicBezTo>
                    <a:pt x="209550" y="321310"/>
                    <a:pt x="224790" y="325120"/>
                    <a:pt x="228600" y="325120"/>
                  </a:cubicBezTo>
                  <a:cubicBezTo>
                    <a:pt x="237490" y="308610"/>
                    <a:pt x="242570" y="292100"/>
                    <a:pt x="252730" y="284480"/>
                  </a:cubicBezTo>
                  <a:cubicBezTo>
                    <a:pt x="307340" y="242570"/>
                    <a:pt x="364490" y="212090"/>
                    <a:pt x="435610" y="204470"/>
                  </a:cubicBezTo>
                  <a:cubicBezTo>
                    <a:pt x="488950" y="198120"/>
                    <a:pt x="541020" y="175260"/>
                    <a:pt x="594360" y="162560"/>
                  </a:cubicBezTo>
                  <a:cubicBezTo>
                    <a:pt x="659130" y="147320"/>
                    <a:pt x="723900" y="129540"/>
                    <a:pt x="791210" y="120650"/>
                  </a:cubicBezTo>
                  <a:cubicBezTo>
                    <a:pt x="852170" y="113030"/>
                    <a:pt x="910590" y="96520"/>
                    <a:pt x="972820" y="91440"/>
                  </a:cubicBezTo>
                  <a:cubicBezTo>
                    <a:pt x="1036320" y="86360"/>
                    <a:pt x="1099820" y="71120"/>
                    <a:pt x="1164590" y="66040"/>
                  </a:cubicBezTo>
                  <a:cubicBezTo>
                    <a:pt x="1339850" y="53340"/>
                    <a:pt x="1516380" y="44450"/>
                    <a:pt x="1691640" y="34290"/>
                  </a:cubicBezTo>
                  <a:cubicBezTo>
                    <a:pt x="1734820" y="31750"/>
                    <a:pt x="1778000" y="34290"/>
                    <a:pt x="1821180" y="35560"/>
                  </a:cubicBezTo>
                  <a:cubicBezTo>
                    <a:pt x="1842770" y="36830"/>
                    <a:pt x="1864360" y="41910"/>
                    <a:pt x="1887220" y="44450"/>
                  </a:cubicBezTo>
                  <a:cubicBezTo>
                    <a:pt x="1897380" y="45720"/>
                    <a:pt x="1907540" y="41910"/>
                    <a:pt x="1917700" y="41910"/>
                  </a:cubicBezTo>
                  <a:cubicBezTo>
                    <a:pt x="1948180" y="41910"/>
                    <a:pt x="1979930" y="41910"/>
                    <a:pt x="2010410" y="40640"/>
                  </a:cubicBezTo>
                  <a:cubicBezTo>
                    <a:pt x="2068830" y="38100"/>
                    <a:pt x="2128520" y="31750"/>
                    <a:pt x="2186940" y="31750"/>
                  </a:cubicBezTo>
                  <a:cubicBezTo>
                    <a:pt x="2244090" y="31750"/>
                    <a:pt x="2301240" y="35560"/>
                    <a:pt x="2358390" y="38100"/>
                  </a:cubicBezTo>
                  <a:lnTo>
                    <a:pt x="2404110" y="38100"/>
                  </a:lnTo>
                  <a:cubicBezTo>
                    <a:pt x="2473960" y="35560"/>
                    <a:pt x="2542540" y="35560"/>
                    <a:pt x="2612390" y="31750"/>
                  </a:cubicBezTo>
                  <a:cubicBezTo>
                    <a:pt x="2679700" y="27940"/>
                    <a:pt x="2745740" y="19050"/>
                    <a:pt x="2813050" y="15240"/>
                  </a:cubicBezTo>
                  <a:cubicBezTo>
                    <a:pt x="2844800" y="12700"/>
                    <a:pt x="2877820" y="12700"/>
                    <a:pt x="2909570" y="19050"/>
                  </a:cubicBezTo>
                  <a:cubicBezTo>
                    <a:pt x="2957830" y="27940"/>
                    <a:pt x="3003550" y="33020"/>
                    <a:pt x="3051810" y="19050"/>
                  </a:cubicBezTo>
                  <a:cubicBezTo>
                    <a:pt x="3069590" y="13970"/>
                    <a:pt x="3092450" y="22860"/>
                    <a:pt x="3112770" y="25400"/>
                  </a:cubicBezTo>
                  <a:cubicBezTo>
                    <a:pt x="3121660" y="26670"/>
                    <a:pt x="3131820" y="29210"/>
                    <a:pt x="3136900" y="25400"/>
                  </a:cubicBezTo>
                  <a:cubicBezTo>
                    <a:pt x="3171190" y="0"/>
                    <a:pt x="3202940" y="6350"/>
                    <a:pt x="3235960" y="27940"/>
                  </a:cubicBezTo>
                  <a:cubicBezTo>
                    <a:pt x="3239770" y="30480"/>
                    <a:pt x="3249930" y="24130"/>
                    <a:pt x="3257550" y="24130"/>
                  </a:cubicBezTo>
                  <a:cubicBezTo>
                    <a:pt x="3288030" y="24130"/>
                    <a:pt x="3318510" y="24130"/>
                    <a:pt x="3350260" y="25400"/>
                  </a:cubicBezTo>
                  <a:cubicBezTo>
                    <a:pt x="3373120" y="26670"/>
                    <a:pt x="3394710" y="34290"/>
                    <a:pt x="3417570" y="36830"/>
                  </a:cubicBezTo>
                  <a:cubicBezTo>
                    <a:pt x="3467100" y="43180"/>
                    <a:pt x="3517900" y="53340"/>
                    <a:pt x="3568700" y="53340"/>
                  </a:cubicBezTo>
                  <a:cubicBezTo>
                    <a:pt x="3663950" y="54610"/>
                    <a:pt x="3759200" y="58420"/>
                    <a:pt x="3853180" y="78740"/>
                  </a:cubicBezTo>
                  <a:cubicBezTo>
                    <a:pt x="3940810" y="97790"/>
                    <a:pt x="4030980" y="97790"/>
                    <a:pt x="4119880" y="113030"/>
                  </a:cubicBezTo>
                  <a:cubicBezTo>
                    <a:pt x="4173220" y="121920"/>
                    <a:pt x="4227830" y="138430"/>
                    <a:pt x="4273550" y="165100"/>
                  </a:cubicBezTo>
                  <a:cubicBezTo>
                    <a:pt x="4323080" y="193040"/>
                    <a:pt x="4361180" y="238760"/>
                    <a:pt x="4405630" y="276860"/>
                  </a:cubicBezTo>
                  <a:cubicBezTo>
                    <a:pt x="4422140" y="290830"/>
                    <a:pt x="4446270" y="300990"/>
                    <a:pt x="4457700" y="318770"/>
                  </a:cubicBezTo>
                  <a:cubicBezTo>
                    <a:pt x="4490720" y="367030"/>
                    <a:pt x="4519930" y="417830"/>
                    <a:pt x="4549140" y="468630"/>
                  </a:cubicBezTo>
                  <a:cubicBezTo>
                    <a:pt x="4570730" y="505460"/>
                    <a:pt x="4592320" y="543560"/>
                    <a:pt x="4608830" y="581660"/>
                  </a:cubicBezTo>
                  <a:cubicBezTo>
                    <a:pt x="4626610" y="626110"/>
                    <a:pt x="4640580" y="671830"/>
                    <a:pt x="4654550" y="718820"/>
                  </a:cubicBezTo>
                  <a:cubicBezTo>
                    <a:pt x="4676140" y="792480"/>
                    <a:pt x="4701540" y="866140"/>
                    <a:pt x="4715510" y="942340"/>
                  </a:cubicBezTo>
                  <a:cubicBezTo>
                    <a:pt x="4735830" y="1049020"/>
                    <a:pt x="4745990" y="1158240"/>
                    <a:pt x="4761230" y="1266190"/>
                  </a:cubicBezTo>
                  <a:cubicBezTo>
                    <a:pt x="4766310" y="1301750"/>
                    <a:pt x="4772660" y="1337310"/>
                    <a:pt x="4775200" y="1372870"/>
                  </a:cubicBezTo>
                  <a:cubicBezTo>
                    <a:pt x="4782820" y="1474470"/>
                    <a:pt x="4787900" y="1574800"/>
                    <a:pt x="4794250" y="1676400"/>
                  </a:cubicBezTo>
                  <a:cubicBezTo>
                    <a:pt x="4803140" y="1802130"/>
                    <a:pt x="4815840" y="1926590"/>
                    <a:pt x="4822190" y="2052320"/>
                  </a:cubicBezTo>
                  <a:cubicBezTo>
                    <a:pt x="4828540" y="2172970"/>
                    <a:pt x="4833620" y="2294890"/>
                    <a:pt x="4831080" y="2416810"/>
                  </a:cubicBezTo>
                  <a:cubicBezTo>
                    <a:pt x="4827270" y="2620010"/>
                    <a:pt x="4817110" y="2821940"/>
                    <a:pt x="4806950" y="3025140"/>
                  </a:cubicBezTo>
                  <a:cubicBezTo>
                    <a:pt x="4800600" y="3150870"/>
                    <a:pt x="4791710" y="3275330"/>
                    <a:pt x="4779010" y="3399790"/>
                  </a:cubicBezTo>
                  <a:cubicBezTo>
                    <a:pt x="4766310" y="3524250"/>
                    <a:pt x="4747260" y="3647440"/>
                    <a:pt x="4733290" y="3771900"/>
                  </a:cubicBezTo>
                  <a:cubicBezTo>
                    <a:pt x="4723130" y="3858260"/>
                    <a:pt x="4720590" y="3944620"/>
                    <a:pt x="4709160" y="4029710"/>
                  </a:cubicBezTo>
                  <a:cubicBezTo>
                    <a:pt x="4699000" y="4107180"/>
                    <a:pt x="4660900" y="4175760"/>
                    <a:pt x="4610100" y="4232910"/>
                  </a:cubicBezTo>
                  <a:cubicBezTo>
                    <a:pt x="4568190" y="4281170"/>
                    <a:pt x="4535170" y="4335780"/>
                    <a:pt x="4491990" y="4382770"/>
                  </a:cubicBezTo>
                  <a:cubicBezTo>
                    <a:pt x="4453890" y="4424680"/>
                    <a:pt x="4411980" y="4466590"/>
                    <a:pt x="4345940" y="4467860"/>
                  </a:cubicBezTo>
                  <a:cubicBezTo>
                    <a:pt x="4330700" y="4467860"/>
                    <a:pt x="4316730" y="4483100"/>
                    <a:pt x="4301490" y="4490720"/>
                  </a:cubicBezTo>
                  <a:cubicBezTo>
                    <a:pt x="4236720" y="4518660"/>
                    <a:pt x="4169410" y="4542790"/>
                    <a:pt x="4105910" y="4573270"/>
                  </a:cubicBezTo>
                  <a:cubicBezTo>
                    <a:pt x="3989070" y="4629150"/>
                    <a:pt x="3863340" y="4638040"/>
                    <a:pt x="3737610" y="4643120"/>
                  </a:cubicBezTo>
                  <a:cubicBezTo>
                    <a:pt x="3689350" y="4645660"/>
                    <a:pt x="3639820" y="4641850"/>
                    <a:pt x="3591560" y="4645660"/>
                  </a:cubicBezTo>
                  <a:cubicBezTo>
                    <a:pt x="3567430" y="4646930"/>
                    <a:pt x="3544570" y="4658360"/>
                    <a:pt x="3521710" y="4663440"/>
                  </a:cubicBezTo>
                  <a:cubicBezTo>
                    <a:pt x="3511550" y="4665980"/>
                    <a:pt x="3501390" y="4664710"/>
                    <a:pt x="3489960" y="4665980"/>
                  </a:cubicBezTo>
                  <a:cubicBezTo>
                    <a:pt x="3474720" y="4667250"/>
                    <a:pt x="3459480" y="4671060"/>
                    <a:pt x="3444240" y="4669790"/>
                  </a:cubicBezTo>
                  <a:cubicBezTo>
                    <a:pt x="3429000" y="4667250"/>
                    <a:pt x="3418840" y="4662170"/>
                    <a:pt x="3416300" y="4662170"/>
                  </a:cubicBezTo>
                  <a:close/>
                </a:path>
              </a:pathLst>
            </a:custGeom>
            <a:blipFill>
              <a:blip r:embed="rId2"/>
              <a:stretch>
                <a:fillRect l="-23271" t="0" r="-23271" b="0"/>
              </a:stretch>
            </a:blipFill>
          </p:spPr>
        </p:sp>
      </p:grpSp>
      <p:sp>
        <p:nvSpPr>
          <p:cNvPr name="TextBox 4" id="4"/>
          <p:cNvSpPr txBox="true"/>
          <p:nvPr/>
        </p:nvSpPr>
        <p:spPr>
          <a:xfrm rot="0">
            <a:off x="9795537" y="2032968"/>
            <a:ext cx="5662310" cy="1908175"/>
          </a:xfrm>
          <a:prstGeom prst="rect">
            <a:avLst/>
          </a:prstGeom>
        </p:spPr>
        <p:txBody>
          <a:bodyPr anchor="t" rtlCol="false" tIns="0" lIns="0" bIns="0" rIns="0">
            <a:spAutoFit/>
          </a:bodyPr>
          <a:lstStyle/>
          <a:p>
            <a:pPr algn="l">
              <a:lnSpc>
                <a:spcPts val="7699"/>
              </a:lnSpc>
            </a:pPr>
            <a:r>
              <a:rPr lang="en-US" sz="5499">
                <a:solidFill>
                  <a:srgbClr val="455878"/>
                </a:solidFill>
                <a:latin typeface="Fredoka"/>
                <a:ea typeface="Fredoka"/>
                <a:cs typeface="Fredoka"/>
                <a:sym typeface="Fredoka"/>
              </a:rPr>
              <a:t>Social Media Safety</a:t>
            </a:r>
          </a:p>
        </p:txBody>
      </p:sp>
      <p:sp>
        <p:nvSpPr>
          <p:cNvPr name="AutoShape 5" id="5"/>
          <p:cNvSpPr/>
          <p:nvPr/>
        </p:nvSpPr>
        <p:spPr>
          <a:xfrm>
            <a:off x="12239801" y="5001864"/>
            <a:ext cx="4090756" cy="0"/>
          </a:xfrm>
          <a:prstGeom prst="line">
            <a:avLst/>
          </a:prstGeom>
          <a:ln cap="flat" w="38100">
            <a:solidFill>
              <a:srgbClr val="F45949"/>
            </a:solidFill>
            <a:prstDash val="sysDot"/>
            <a:headEnd type="none" len="sm" w="sm"/>
            <a:tailEnd type="none" len="sm" w="sm"/>
          </a:ln>
        </p:spPr>
      </p:sp>
      <p:sp>
        <p:nvSpPr>
          <p:cNvPr name="Freeform 6" id="6"/>
          <p:cNvSpPr/>
          <p:nvPr/>
        </p:nvSpPr>
        <p:spPr>
          <a:xfrm flipH="true" flipV="false" rot="0">
            <a:off x="-79522" y="6749529"/>
            <a:ext cx="4772304" cy="3537471"/>
          </a:xfrm>
          <a:custGeom>
            <a:avLst/>
            <a:gdLst/>
            <a:ahLst/>
            <a:cxnLst/>
            <a:rect r="r" b="b" t="t" l="l"/>
            <a:pathLst>
              <a:path h="3537471" w="4772304">
                <a:moveTo>
                  <a:pt x="4772304" y="0"/>
                </a:moveTo>
                <a:lnTo>
                  <a:pt x="0" y="0"/>
                </a:lnTo>
                <a:lnTo>
                  <a:pt x="0" y="3537471"/>
                </a:lnTo>
                <a:lnTo>
                  <a:pt x="4772304" y="3537471"/>
                </a:lnTo>
                <a:lnTo>
                  <a:pt x="4772304"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Freeform 7" id="7"/>
          <p:cNvSpPr/>
          <p:nvPr/>
        </p:nvSpPr>
        <p:spPr>
          <a:xfrm flipH="false" flipV="true" rot="0">
            <a:off x="13515696" y="0"/>
            <a:ext cx="4772304" cy="3537471"/>
          </a:xfrm>
          <a:custGeom>
            <a:avLst/>
            <a:gdLst/>
            <a:ahLst/>
            <a:cxnLst/>
            <a:rect r="r" b="b" t="t" l="l"/>
            <a:pathLst>
              <a:path h="3537471" w="4772304">
                <a:moveTo>
                  <a:pt x="0" y="3537471"/>
                </a:moveTo>
                <a:lnTo>
                  <a:pt x="4772304" y="3537471"/>
                </a:lnTo>
                <a:lnTo>
                  <a:pt x="4772304" y="0"/>
                </a:lnTo>
                <a:lnTo>
                  <a:pt x="0" y="0"/>
                </a:lnTo>
                <a:lnTo>
                  <a:pt x="0" y="3537471"/>
                </a:lnTo>
                <a:close/>
              </a:path>
            </a:pathLst>
          </a:custGeom>
          <a:blipFill>
            <a:blip r:embed="rId3">
              <a:extLst>
                <a:ext uri="{96DAC541-7B7A-43D3-8B79-37D633B846F1}">
                  <asvg:svgBlip xmlns:asvg="http://schemas.microsoft.com/office/drawing/2016/SVG/main" r:embed="rId4"/>
                </a:ext>
              </a:extLst>
            </a:blip>
            <a:stretch>
              <a:fillRect l="0" t="0" r="0" b="0"/>
            </a:stretch>
          </a:blipFill>
        </p:spPr>
      </p:sp>
      <p:grpSp>
        <p:nvGrpSpPr>
          <p:cNvPr name="Group 8" id="8"/>
          <p:cNvGrpSpPr/>
          <p:nvPr/>
        </p:nvGrpSpPr>
        <p:grpSpPr>
          <a:xfrm rot="-5400000">
            <a:off x="10933898" y="3194991"/>
            <a:ext cx="696536" cy="2973258"/>
            <a:chOff x="0" y="0"/>
            <a:chExt cx="183450" cy="783080"/>
          </a:xfrm>
        </p:grpSpPr>
        <p:sp>
          <p:nvSpPr>
            <p:cNvPr name="Freeform 9" id="9"/>
            <p:cNvSpPr/>
            <p:nvPr/>
          </p:nvSpPr>
          <p:spPr>
            <a:xfrm flipH="false" flipV="false" rot="0">
              <a:off x="0" y="0"/>
              <a:ext cx="183450" cy="783080"/>
            </a:xfrm>
            <a:custGeom>
              <a:avLst/>
              <a:gdLst/>
              <a:ahLst/>
              <a:cxnLst/>
              <a:rect r="r" b="b" t="t" l="l"/>
              <a:pathLst>
                <a:path h="783080" w="183450">
                  <a:moveTo>
                    <a:pt x="91725" y="0"/>
                  </a:moveTo>
                  <a:lnTo>
                    <a:pt x="91725" y="0"/>
                  </a:lnTo>
                  <a:cubicBezTo>
                    <a:pt x="116052" y="0"/>
                    <a:pt x="139382" y="9664"/>
                    <a:pt x="156584" y="26866"/>
                  </a:cubicBezTo>
                  <a:cubicBezTo>
                    <a:pt x="173786" y="44067"/>
                    <a:pt x="183450" y="67398"/>
                    <a:pt x="183450" y="91725"/>
                  </a:cubicBezTo>
                  <a:lnTo>
                    <a:pt x="183450" y="691355"/>
                  </a:lnTo>
                  <a:cubicBezTo>
                    <a:pt x="183450" y="742014"/>
                    <a:pt x="142383" y="783080"/>
                    <a:pt x="91725" y="783080"/>
                  </a:cubicBezTo>
                  <a:lnTo>
                    <a:pt x="91725" y="783080"/>
                  </a:lnTo>
                  <a:cubicBezTo>
                    <a:pt x="67398" y="783080"/>
                    <a:pt x="44067" y="773416"/>
                    <a:pt x="26866" y="756215"/>
                  </a:cubicBezTo>
                  <a:cubicBezTo>
                    <a:pt x="9664" y="739013"/>
                    <a:pt x="0" y="715682"/>
                    <a:pt x="0" y="691355"/>
                  </a:cubicBezTo>
                  <a:lnTo>
                    <a:pt x="0" y="91725"/>
                  </a:lnTo>
                  <a:cubicBezTo>
                    <a:pt x="0" y="41067"/>
                    <a:pt x="41067" y="0"/>
                    <a:pt x="91725" y="0"/>
                  </a:cubicBezTo>
                  <a:close/>
                </a:path>
              </a:pathLst>
            </a:custGeom>
            <a:solidFill>
              <a:srgbClr val="F45949"/>
            </a:solidFill>
          </p:spPr>
        </p:sp>
        <p:sp>
          <p:nvSpPr>
            <p:cNvPr name="TextBox 10" id="10"/>
            <p:cNvSpPr txBox="true"/>
            <p:nvPr/>
          </p:nvSpPr>
          <p:spPr>
            <a:xfrm>
              <a:off x="0" y="-38100"/>
              <a:ext cx="183450" cy="821180"/>
            </a:xfrm>
            <a:prstGeom prst="rect">
              <a:avLst/>
            </a:prstGeom>
          </p:spPr>
          <p:txBody>
            <a:bodyPr anchor="ctr" rtlCol="false" tIns="50800" lIns="50800" bIns="50800" rIns="50800"/>
            <a:lstStyle/>
            <a:p>
              <a:pPr algn="ctr">
                <a:lnSpc>
                  <a:spcPts val="2659"/>
                </a:lnSpc>
              </a:pPr>
            </a:p>
          </p:txBody>
        </p:sp>
      </p:grpSp>
      <p:sp>
        <p:nvSpPr>
          <p:cNvPr name="Freeform 11" id="11"/>
          <p:cNvSpPr/>
          <p:nvPr/>
        </p:nvSpPr>
        <p:spPr>
          <a:xfrm flipH="false" flipV="false" rot="0">
            <a:off x="10053529" y="4522152"/>
            <a:ext cx="335721" cy="318935"/>
          </a:xfrm>
          <a:custGeom>
            <a:avLst/>
            <a:gdLst/>
            <a:ahLst/>
            <a:cxnLst/>
            <a:rect r="r" b="b" t="t" l="l"/>
            <a:pathLst>
              <a:path h="318935" w="335721">
                <a:moveTo>
                  <a:pt x="0" y="0"/>
                </a:moveTo>
                <a:lnTo>
                  <a:pt x="335721" y="0"/>
                </a:lnTo>
                <a:lnTo>
                  <a:pt x="335721" y="318935"/>
                </a:lnTo>
                <a:lnTo>
                  <a:pt x="0" y="318935"/>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Freeform 12" id="12"/>
          <p:cNvSpPr/>
          <p:nvPr/>
        </p:nvSpPr>
        <p:spPr>
          <a:xfrm flipH="false" flipV="false" rot="0">
            <a:off x="6902614" y="1370677"/>
            <a:ext cx="1199068" cy="1068261"/>
          </a:xfrm>
          <a:custGeom>
            <a:avLst/>
            <a:gdLst/>
            <a:ahLst/>
            <a:cxnLst/>
            <a:rect r="r" b="b" t="t" l="l"/>
            <a:pathLst>
              <a:path h="1068261" w="1199068">
                <a:moveTo>
                  <a:pt x="0" y="0"/>
                </a:moveTo>
                <a:lnTo>
                  <a:pt x="1199068" y="0"/>
                </a:lnTo>
                <a:lnTo>
                  <a:pt x="1199068" y="1068260"/>
                </a:lnTo>
                <a:lnTo>
                  <a:pt x="0" y="1068260"/>
                </a:lnTo>
                <a:lnTo>
                  <a:pt x="0" y="0"/>
                </a:lnTo>
                <a:close/>
              </a:path>
            </a:pathLst>
          </a:custGeom>
          <a:blipFill>
            <a:blip r:embed="rId7">
              <a:extLst>
                <a:ext uri="{96DAC541-7B7A-43D3-8B79-37D633B846F1}">
                  <asvg:svgBlip xmlns:asvg="http://schemas.microsoft.com/office/drawing/2016/SVG/main" r:embed="rId8"/>
                </a:ext>
              </a:extLst>
            </a:blip>
            <a:stretch>
              <a:fillRect l="0" t="0" r="0" b="0"/>
            </a:stretch>
          </a:blipFill>
        </p:spPr>
      </p:sp>
      <p:sp>
        <p:nvSpPr>
          <p:cNvPr name="Freeform 13" id="13"/>
          <p:cNvSpPr/>
          <p:nvPr/>
        </p:nvSpPr>
        <p:spPr>
          <a:xfrm flipH="false" flipV="false" rot="0">
            <a:off x="4189437" y="9205460"/>
            <a:ext cx="503345" cy="481944"/>
          </a:xfrm>
          <a:custGeom>
            <a:avLst/>
            <a:gdLst/>
            <a:ahLst/>
            <a:cxnLst/>
            <a:rect r="r" b="b" t="t" l="l"/>
            <a:pathLst>
              <a:path h="481944" w="503345">
                <a:moveTo>
                  <a:pt x="0" y="0"/>
                </a:moveTo>
                <a:lnTo>
                  <a:pt x="503345" y="0"/>
                </a:lnTo>
                <a:lnTo>
                  <a:pt x="503345" y="481943"/>
                </a:lnTo>
                <a:lnTo>
                  <a:pt x="0" y="481943"/>
                </a:lnTo>
                <a:lnTo>
                  <a:pt x="0" y="0"/>
                </a:lnTo>
                <a:close/>
              </a:path>
            </a:pathLst>
          </a:custGeom>
          <a:blipFill>
            <a:blip r:embed="rId9">
              <a:extLst>
                <a:ext uri="{96DAC541-7B7A-43D3-8B79-37D633B846F1}">
                  <asvg:svgBlip xmlns:asvg="http://schemas.microsoft.com/office/drawing/2016/SVG/main" r:embed="rId10"/>
                </a:ext>
              </a:extLst>
            </a:blip>
            <a:stretch>
              <a:fillRect l="0" t="0" r="0" b="0"/>
            </a:stretch>
          </a:blipFill>
        </p:spPr>
      </p:sp>
      <p:sp>
        <p:nvSpPr>
          <p:cNvPr name="Freeform 14" id="14"/>
          <p:cNvSpPr/>
          <p:nvPr/>
        </p:nvSpPr>
        <p:spPr>
          <a:xfrm flipH="false" flipV="false" rot="-3250856">
            <a:off x="5776637" y="8912425"/>
            <a:ext cx="251673" cy="240972"/>
          </a:xfrm>
          <a:custGeom>
            <a:avLst/>
            <a:gdLst/>
            <a:ahLst/>
            <a:cxnLst/>
            <a:rect r="r" b="b" t="t" l="l"/>
            <a:pathLst>
              <a:path h="240972" w="251673">
                <a:moveTo>
                  <a:pt x="0" y="0"/>
                </a:moveTo>
                <a:lnTo>
                  <a:pt x="251672" y="0"/>
                </a:lnTo>
                <a:lnTo>
                  <a:pt x="251672" y="240972"/>
                </a:lnTo>
                <a:lnTo>
                  <a:pt x="0" y="240972"/>
                </a:lnTo>
                <a:lnTo>
                  <a:pt x="0" y="0"/>
                </a:lnTo>
                <a:close/>
              </a:path>
            </a:pathLst>
          </a:custGeom>
          <a:blipFill>
            <a:blip r:embed="rId9">
              <a:extLst>
                <a:ext uri="{96DAC541-7B7A-43D3-8B79-37D633B846F1}">
                  <asvg:svgBlip xmlns:asvg="http://schemas.microsoft.com/office/drawing/2016/SVG/main" r:embed="rId10"/>
                </a:ext>
              </a:extLst>
            </a:blip>
            <a:stretch>
              <a:fillRect l="0" t="0" r="0" b="0"/>
            </a:stretch>
          </a:blipFill>
        </p:spPr>
      </p:sp>
      <p:grpSp>
        <p:nvGrpSpPr>
          <p:cNvPr name="Group 15" id="15"/>
          <p:cNvGrpSpPr/>
          <p:nvPr/>
        </p:nvGrpSpPr>
        <p:grpSpPr>
          <a:xfrm rot="-1211978">
            <a:off x="1446008" y="1301111"/>
            <a:ext cx="301439" cy="263759"/>
            <a:chOff x="0" y="0"/>
            <a:chExt cx="812800" cy="711200"/>
          </a:xfrm>
        </p:grpSpPr>
        <p:sp>
          <p:nvSpPr>
            <p:cNvPr name="Freeform 16" id="16"/>
            <p:cNvSpPr/>
            <p:nvPr/>
          </p:nvSpPr>
          <p:spPr>
            <a:xfrm flipH="false" flipV="false" rot="0">
              <a:off x="0" y="0"/>
              <a:ext cx="812800" cy="711200"/>
            </a:xfrm>
            <a:custGeom>
              <a:avLst/>
              <a:gdLst/>
              <a:ahLst/>
              <a:cxnLst/>
              <a:rect r="r" b="b" t="t" l="l"/>
              <a:pathLst>
                <a:path h="711200" w="812800">
                  <a:moveTo>
                    <a:pt x="406400" y="0"/>
                  </a:moveTo>
                  <a:lnTo>
                    <a:pt x="812800" y="711200"/>
                  </a:lnTo>
                  <a:lnTo>
                    <a:pt x="0" y="711200"/>
                  </a:lnTo>
                  <a:lnTo>
                    <a:pt x="406400" y="0"/>
                  </a:lnTo>
                  <a:close/>
                </a:path>
              </a:pathLst>
            </a:custGeom>
            <a:solidFill>
              <a:srgbClr val="F45949"/>
            </a:solidFill>
          </p:spPr>
        </p:sp>
        <p:sp>
          <p:nvSpPr>
            <p:cNvPr name="TextBox 17" id="17"/>
            <p:cNvSpPr txBox="true"/>
            <p:nvPr/>
          </p:nvSpPr>
          <p:spPr>
            <a:xfrm>
              <a:off x="127000" y="292100"/>
              <a:ext cx="558800" cy="368300"/>
            </a:xfrm>
            <a:prstGeom prst="rect">
              <a:avLst/>
            </a:prstGeom>
          </p:spPr>
          <p:txBody>
            <a:bodyPr anchor="ctr" rtlCol="false" tIns="50800" lIns="50800" bIns="50800" rIns="50800"/>
            <a:lstStyle/>
            <a:p>
              <a:pPr algn="ctr">
                <a:lnSpc>
                  <a:spcPts val="2659"/>
                </a:lnSpc>
                <a:spcBef>
                  <a:spcPct val="0"/>
                </a:spcBef>
              </a:pPr>
            </a:p>
          </p:txBody>
        </p:sp>
      </p:grpSp>
      <p:sp>
        <p:nvSpPr>
          <p:cNvPr name="Freeform 18" id="18"/>
          <p:cNvSpPr/>
          <p:nvPr/>
        </p:nvSpPr>
        <p:spPr>
          <a:xfrm flipH="false" flipV="false" rot="0">
            <a:off x="686723" y="686723"/>
            <a:ext cx="683954" cy="683954"/>
          </a:xfrm>
          <a:custGeom>
            <a:avLst/>
            <a:gdLst/>
            <a:ahLst/>
            <a:cxnLst/>
            <a:rect r="r" b="b" t="t" l="l"/>
            <a:pathLst>
              <a:path h="683954" w="683954">
                <a:moveTo>
                  <a:pt x="0" y="0"/>
                </a:moveTo>
                <a:lnTo>
                  <a:pt x="683954" y="0"/>
                </a:lnTo>
                <a:lnTo>
                  <a:pt x="683954" y="683954"/>
                </a:lnTo>
                <a:lnTo>
                  <a:pt x="0" y="683954"/>
                </a:lnTo>
                <a:lnTo>
                  <a:pt x="0" y="0"/>
                </a:lnTo>
                <a:close/>
              </a:path>
            </a:pathLst>
          </a:custGeom>
          <a:blipFill>
            <a:blip r:embed="rId11">
              <a:extLst>
                <a:ext uri="{96DAC541-7B7A-43D3-8B79-37D633B846F1}">
                  <asvg:svgBlip xmlns:asvg="http://schemas.microsoft.com/office/drawing/2016/SVG/main" r:embed="rId12"/>
                </a:ext>
              </a:extLst>
            </a:blip>
            <a:stretch>
              <a:fillRect l="0" t="0" r="0" b="0"/>
            </a:stretch>
          </a:blipFill>
        </p:spPr>
      </p:sp>
      <p:sp>
        <p:nvSpPr>
          <p:cNvPr name="TextBox 19" id="19"/>
          <p:cNvSpPr txBox="true"/>
          <p:nvPr/>
        </p:nvSpPr>
        <p:spPr>
          <a:xfrm rot="0">
            <a:off x="9838318" y="5358432"/>
            <a:ext cx="6963264" cy="2114550"/>
          </a:xfrm>
          <a:prstGeom prst="rect">
            <a:avLst/>
          </a:prstGeom>
        </p:spPr>
        <p:txBody>
          <a:bodyPr anchor="t" rtlCol="false" tIns="0" lIns="0" bIns="0" rIns="0">
            <a:spAutoFit/>
          </a:bodyPr>
          <a:lstStyle/>
          <a:p>
            <a:pPr algn="l">
              <a:lnSpc>
                <a:spcPts val="4200"/>
              </a:lnSpc>
              <a:spcBef>
                <a:spcPct val="0"/>
              </a:spcBef>
            </a:pPr>
            <a:r>
              <a:rPr lang="en-US" sz="3000">
                <a:solidFill>
                  <a:srgbClr val="000000"/>
                </a:solidFill>
                <a:latin typeface="Garet"/>
                <a:ea typeface="Garet"/>
                <a:cs typeface="Garet"/>
                <a:sym typeface="Garet"/>
              </a:rPr>
              <a:t>Social media can be fun, but don’t share photos or post things that show where you live or go to school.</a:t>
            </a:r>
          </a:p>
        </p:txBody>
      </p:sp>
      <p:sp>
        <p:nvSpPr>
          <p:cNvPr name="TextBox 20" id="20"/>
          <p:cNvSpPr txBox="true"/>
          <p:nvPr/>
        </p:nvSpPr>
        <p:spPr>
          <a:xfrm rot="0">
            <a:off x="142875" y="9818618"/>
            <a:ext cx="4146456" cy="254635"/>
          </a:xfrm>
          <a:prstGeom prst="rect">
            <a:avLst/>
          </a:prstGeom>
        </p:spPr>
        <p:txBody>
          <a:bodyPr anchor="t" rtlCol="false" tIns="0" lIns="0" bIns="0" rIns="0">
            <a:spAutoFit/>
          </a:bodyPr>
          <a:lstStyle/>
          <a:p>
            <a:pPr algn="ctr">
              <a:lnSpc>
                <a:spcPts val="2240"/>
              </a:lnSpc>
            </a:pPr>
            <a:r>
              <a:rPr lang="en-US" sz="1600">
                <a:solidFill>
                  <a:srgbClr val="455878"/>
                </a:solidFill>
                <a:latin typeface="Garet"/>
                <a:ea typeface="Garet"/>
                <a:cs typeface="Garet"/>
                <a:sym typeface="Garet"/>
              </a:rPr>
              <a:t>© On The Mark Curriculum OTM413-AB</a:t>
            </a:r>
          </a:p>
        </p:txBody>
      </p:sp>
    </p:spTree>
  </p:cSld>
  <p:clrMapOvr>
    <a:masterClrMapping/>
  </p:clrMapOvr>
</p:sld>
</file>

<file path=ppt/slides/slide11.xml><?xml version="1.0" encoding="utf-8"?>
<p:sld xmlns:p="http://schemas.openxmlformats.org/presentationml/2006/main" xmlns:a="http://schemas.openxmlformats.org/drawingml/2006/main" xmlns:r="http://schemas.openxmlformats.org/officeDocument/2006/relationships">
  <p:cSld>
    <p:bg>
      <p:bgPr>
        <a:solidFill>
          <a:srgbClr val="FAF5EF"/>
        </a:solidFill>
      </p:bgPr>
    </p:bg>
    <p:spTree>
      <p:nvGrpSpPr>
        <p:cNvPr id="1" name=""/>
        <p:cNvGrpSpPr/>
        <p:nvPr/>
      </p:nvGrpSpPr>
      <p:grpSpPr>
        <a:xfrm>
          <a:off x="0" y="0"/>
          <a:ext cx="0" cy="0"/>
          <a:chOff x="0" y="0"/>
          <a:chExt cx="0" cy="0"/>
        </a:xfrm>
      </p:grpSpPr>
      <p:sp>
        <p:nvSpPr>
          <p:cNvPr name="Freeform 2" id="2"/>
          <p:cNvSpPr/>
          <p:nvPr/>
        </p:nvSpPr>
        <p:spPr>
          <a:xfrm flipH="false" flipV="false" rot="0">
            <a:off x="15114791" y="-536639"/>
            <a:ext cx="4772304" cy="3537471"/>
          </a:xfrm>
          <a:custGeom>
            <a:avLst/>
            <a:gdLst/>
            <a:ahLst/>
            <a:cxnLst/>
            <a:rect r="r" b="b" t="t" l="l"/>
            <a:pathLst>
              <a:path h="3537471" w="4772304">
                <a:moveTo>
                  <a:pt x="0" y="0"/>
                </a:moveTo>
                <a:lnTo>
                  <a:pt x="4772304" y="0"/>
                </a:lnTo>
                <a:lnTo>
                  <a:pt x="4772304" y="3537471"/>
                </a:lnTo>
                <a:lnTo>
                  <a:pt x="0" y="3537471"/>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3" id="3"/>
          <p:cNvSpPr/>
          <p:nvPr/>
        </p:nvSpPr>
        <p:spPr>
          <a:xfrm flipH="false" flipV="false" rot="0">
            <a:off x="16307519" y="950501"/>
            <a:ext cx="254140" cy="281595"/>
          </a:xfrm>
          <a:custGeom>
            <a:avLst/>
            <a:gdLst/>
            <a:ahLst/>
            <a:cxnLst/>
            <a:rect r="r" b="b" t="t" l="l"/>
            <a:pathLst>
              <a:path h="281595" w="254140">
                <a:moveTo>
                  <a:pt x="0" y="0"/>
                </a:moveTo>
                <a:lnTo>
                  <a:pt x="254140" y="0"/>
                </a:lnTo>
                <a:lnTo>
                  <a:pt x="254140" y="281596"/>
                </a:lnTo>
                <a:lnTo>
                  <a:pt x="0" y="281596"/>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4" id="4"/>
          <p:cNvSpPr/>
          <p:nvPr/>
        </p:nvSpPr>
        <p:spPr>
          <a:xfrm flipH="false" flipV="false" rot="0">
            <a:off x="142875" y="9171288"/>
            <a:ext cx="254140" cy="281595"/>
          </a:xfrm>
          <a:custGeom>
            <a:avLst/>
            <a:gdLst/>
            <a:ahLst/>
            <a:cxnLst/>
            <a:rect r="r" b="b" t="t" l="l"/>
            <a:pathLst>
              <a:path h="281595" w="254140">
                <a:moveTo>
                  <a:pt x="0" y="0"/>
                </a:moveTo>
                <a:lnTo>
                  <a:pt x="254140" y="0"/>
                </a:lnTo>
                <a:lnTo>
                  <a:pt x="254140" y="281595"/>
                </a:lnTo>
                <a:lnTo>
                  <a:pt x="0" y="281595"/>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5" id="5"/>
          <p:cNvSpPr/>
          <p:nvPr/>
        </p:nvSpPr>
        <p:spPr>
          <a:xfrm flipH="false" flipV="false" rot="0">
            <a:off x="17259300" y="9312085"/>
            <a:ext cx="602309" cy="576700"/>
          </a:xfrm>
          <a:custGeom>
            <a:avLst/>
            <a:gdLst/>
            <a:ahLst/>
            <a:cxnLst/>
            <a:rect r="r" b="b" t="t" l="l"/>
            <a:pathLst>
              <a:path h="576700" w="602309">
                <a:moveTo>
                  <a:pt x="0" y="0"/>
                </a:moveTo>
                <a:lnTo>
                  <a:pt x="602309" y="0"/>
                </a:lnTo>
                <a:lnTo>
                  <a:pt x="602309" y="576701"/>
                </a:lnTo>
                <a:lnTo>
                  <a:pt x="0" y="576701"/>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sp>
        <p:nvSpPr>
          <p:cNvPr name="Freeform 6" id="6"/>
          <p:cNvSpPr/>
          <p:nvPr/>
        </p:nvSpPr>
        <p:spPr>
          <a:xfrm flipH="false" flipV="false" rot="-3250856">
            <a:off x="10488002" y="8266961"/>
            <a:ext cx="301155" cy="288350"/>
          </a:xfrm>
          <a:custGeom>
            <a:avLst/>
            <a:gdLst/>
            <a:ahLst/>
            <a:cxnLst/>
            <a:rect r="r" b="b" t="t" l="l"/>
            <a:pathLst>
              <a:path h="288350" w="301155">
                <a:moveTo>
                  <a:pt x="0" y="0"/>
                </a:moveTo>
                <a:lnTo>
                  <a:pt x="301155" y="0"/>
                </a:lnTo>
                <a:lnTo>
                  <a:pt x="301155" y="288350"/>
                </a:lnTo>
                <a:lnTo>
                  <a:pt x="0" y="288350"/>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grpSp>
        <p:nvGrpSpPr>
          <p:cNvPr name="Group 7" id="7"/>
          <p:cNvGrpSpPr/>
          <p:nvPr/>
        </p:nvGrpSpPr>
        <p:grpSpPr>
          <a:xfrm rot="-1211978">
            <a:off x="6800045" y="2760627"/>
            <a:ext cx="360706" cy="315618"/>
            <a:chOff x="0" y="0"/>
            <a:chExt cx="812800" cy="711200"/>
          </a:xfrm>
        </p:grpSpPr>
        <p:sp>
          <p:nvSpPr>
            <p:cNvPr name="Freeform 8" id="8"/>
            <p:cNvSpPr/>
            <p:nvPr/>
          </p:nvSpPr>
          <p:spPr>
            <a:xfrm flipH="false" flipV="false" rot="0">
              <a:off x="0" y="0"/>
              <a:ext cx="812800" cy="711200"/>
            </a:xfrm>
            <a:custGeom>
              <a:avLst/>
              <a:gdLst/>
              <a:ahLst/>
              <a:cxnLst/>
              <a:rect r="r" b="b" t="t" l="l"/>
              <a:pathLst>
                <a:path h="711200" w="812800">
                  <a:moveTo>
                    <a:pt x="406400" y="0"/>
                  </a:moveTo>
                  <a:lnTo>
                    <a:pt x="812800" y="711200"/>
                  </a:lnTo>
                  <a:lnTo>
                    <a:pt x="0" y="711200"/>
                  </a:lnTo>
                  <a:lnTo>
                    <a:pt x="406400" y="0"/>
                  </a:lnTo>
                  <a:close/>
                </a:path>
              </a:pathLst>
            </a:custGeom>
            <a:solidFill>
              <a:srgbClr val="F45949"/>
            </a:solidFill>
          </p:spPr>
        </p:sp>
        <p:sp>
          <p:nvSpPr>
            <p:cNvPr name="TextBox 9" id="9"/>
            <p:cNvSpPr txBox="true"/>
            <p:nvPr/>
          </p:nvSpPr>
          <p:spPr>
            <a:xfrm>
              <a:off x="127000" y="292100"/>
              <a:ext cx="558800" cy="368300"/>
            </a:xfrm>
            <a:prstGeom prst="rect">
              <a:avLst/>
            </a:prstGeom>
          </p:spPr>
          <p:txBody>
            <a:bodyPr anchor="ctr" rtlCol="false" tIns="50800" lIns="50800" bIns="50800" rIns="50800"/>
            <a:lstStyle/>
            <a:p>
              <a:pPr algn="ctr">
                <a:lnSpc>
                  <a:spcPts val="2659"/>
                </a:lnSpc>
                <a:spcBef>
                  <a:spcPct val="0"/>
                </a:spcBef>
              </a:pPr>
            </a:p>
          </p:txBody>
        </p:sp>
      </p:grpSp>
      <p:sp>
        <p:nvSpPr>
          <p:cNvPr name="Freeform 10" id="10"/>
          <p:cNvSpPr/>
          <p:nvPr/>
        </p:nvSpPr>
        <p:spPr>
          <a:xfrm flipH="false" flipV="false" rot="0">
            <a:off x="686723" y="686723"/>
            <a:ext cx="683954" cy="683954"/>
          </a:xfrm>
          <a:custGeom>
            <a:avLst/>
            <a:gdLst/>
            <a:ahLst/>
            <a:cxnLst/>
            <a:rect r="r" b="b" t="t" l="l"/>
            <a:pathLst>
              <a:path h="683954" w="683954">
                <a:moveTo>
                  <a:pt x="0" y="0"/>
                </a:moveTo>
                <a:lnTo>
                  <a:pt x="683954" y="0"/>
                </a:lnTo>
                <a:lnTo>
                  <a:pt x="683954" y="683954"/>
                </a:lnTo>
                <a:lnTo>
                  <a:pt x="0" y="683954"/>
                </a:lnTo>
                <a:lnTo>
                  <a:pt x="0" y="0"/>
                </a:lnTo>
                <a:close/>
              </a:path>
            </a:pathLst>
          </a:custGeom>
          <a:blipFill>
            <a:blip r:embed="rId8">
              <a:extLst>
                <a:ext uri="{96DAC541-7B7A-43D3-8B79-37D633B846F1}">
                  <asvg:svgBlip xmlns:asvg="http://schemas.microsoft.com/office/drawing/2016/SVG/main" r:embed="rId9"/>
                </a:ext>
              </a:extLst>
            </a:blip>
            <a:stretch>
              <a:fillRect l="0" t="0" r="0" b="0"/>
            </a:stretch>
          </a:blipFill>
        </p:spPr>
      </p:sp>
      <p:sp>
        <p:nvSpPr>
          <p:cNvPr name="Freeform 11" id="11"/>
          <p:cNvSpPr/>
          <p:nvPr/>
        </p:nvSpPr>
        <p:spPr>
          <a:xfrm flipH="false" flipV="false" rot="0">
            <a:off x="9692649" y="0"/>
            <a:ext cx="8595351" cy="10287000"/>
          </a:xfrm>
          <a:custGeom>
            <a:avLst/>
            <a:gdLst/>
            <a:ahLst/>
            <a:cxnLst/>
            <a:rect r="r" b="b" t="t" l="l"/>
            <a:pathLst>
              <a:path h="10287000" w="8595351">
                <a:moveTo>
                  <a:pt x="0" y="0"/>
                </a:moveTo>
                <a:lnTo>
                  <a:pt x="8595351" y="0"/>
                </a:lnTo>
                <a:lnTo>
                  <a:pt x="8595351" y="10287000"/>
                </a:lnTo>
                <a:lnTo>
                  <a:pt x="0" y="10287000"/>
                </a:lnTo>
                <a:lnTo>
                  <a:pt x="0" y="0"/>
                </a:lnTo>
                <a:close/>
              </a:path>
            </a:pathLst>
          </a:custGeom>
          <a:blipFill>
            <a:blip r:embed="rId10"/>
            <a:stretch>
              <a:fillRect l="-41570" t="0" r="-37726" b="0"/>
            </a:stretch>
          </a:blipFill>
        </p:spPr>
      </p:sp>
      <p:sp>
        <p:nvSpPr>
          <p:cNvPr name="TextBox 12" id="12"/>
          <p:cNvSpPr txBox="true"/>
          <p:nvPr/>
        </p:nvSpPr>
        <p:spPr>
          <a:xfrm rot="0">
            <a:off x="1557342" y="2692995"/>
            <a:ext cx="5662310" cy="953770"/>
          </a:xfrm>
          <a:prstGeom prst="rect">
            <a:avLst/>
          </a:prstGeom>
        </p:spPr>
        <p:txBody>
          <a:bodyPr anchor="t" rtlCol="false" tIns="0" lIns="0" bIns="0" rIns="0">
            <a:spAutoFit/>
          </a:bodyPr>
          <a:lstStyle/>
          <a:p>
            <a:pPr algn="l">
              <a:lnSpc>
                <a:spcPts val="7864"/>
              </a:lnSpc>
            </a:pPr>
            <a:r>
              <a:rPr lang="en-US" sz="5499">
                <a:solidFill>
                  <a:srgbClr val="455878"/>
                </a:solidFill>
                <a:latin typeface="Fredoka"/>
                <a:ea typeface="Fredoka"/>
                <a:cs typeface="Fredoka"/>
                <a:sym typeface="Fredoka"/>
              </a:rPr>
              <a:t>Safe Gaming</a:t>
            </a:r>
          </a:p>
        </p:txBody>
      </p:sp>
      <p:sp>
        <p:nvSpPr>
          <p:cNvPr name="TextBox 13" id="13"/>
          <p:cNvSpPr txBox="true"/>
          <p:nvPr/>
        </p:nvSpPr>
        <p:spPr>
          <a:xfrm rot="0">
            <a:off x="7353206" y="8376945"/>
            <a:ext cx="2215617" cy="240665"/>
          </a:xfrm>
          <a:prstGeom prst="rect">
            <a:avLst/>
          </a:prstGeom>
        </p:spPr>
        <p:txBody>
          <a:bodyPr anchor="t" rtlCol="false" tIns="0" lIns="0" bIns="0" rIns="0">
            <a:spAutoFit/>
          </a:bodyPr>
          <a:lstStyle/>
          <a:p>
            <a:pPr algn="ctr">
              <a:lnSpc>
                <a:spcPts val="1960"/>
              </a:lnSpc>
            </a:pPr>
            <a:r>
              <a:rPr lang="en-US" sz="1400" b="true">
                <a:solidFill>
                  <a:srgbClr val="FFFFFF"/>
                </a:solidFill>
                <a:latin typeface="Garet Bold"/>
                <a:ea typeface="Garet Bold"/>
                <a:cs typeface="Garet Bold"/>
                <a:sym typeface="Garet Bold"/>
              </a:rPr>
              <a:t>School</a:t>
            </a:r>
          </a:p>
        </p:txBody>
      </p:sp>
      <p:sp>
        <p:nvSpPr>
          <p:cNvPr name="TextBox 14" id="14"/>
          <p:cNvSpPr txBox="true"/>
          <p:nvPr/>
        </p:nvSpPr>
        <p:spPr>
          <a:xfrm rot="0">
            <a:off x="1497751" y="4518884"/>
            <a:ext cx="7646249" cy="1581150"/>
          </a:xfrm>
          <a:prstGeom prst="rect">
            <a:avLst/>
          </a:prstGeom>
        </p:spPr>
        <p:txBody>
          <a:bodyPr anchor="t" rtlCol="false" tIns="0" lIns="0" bIns="0" rIns="0">
            <a:spAutoFit/>
          </a:bodyPr>
          <a:lstStyle/>
          <a:p>
            <a:pPr algn="l">
              <a:lnSpc>
                <a:spcPts val="4200"/>
              </a:lnSpc>
              <a:spcBef>
                <a:spcPct val="0"/>
              </a:spcBef>
            </a:pPr>
            <a:r>
              <a:rPr lang="en-US" sz="3000">
                <a:solidFill>
                  <a:srgbClr val="000000"/>
                </a:solidFill>
                <a:latin typeface="Garet"/>
                <a:ea typeface="Garet"/>
                <a:cs typeface="Garet"/>
                <a:sym typeface="Garet"/>
              </a:rPr>
              <a:t>Play games that are age-appropriate. Always ask an adult before playing a new game.</a:t>
            </a:r>
          </a:p>
        </p:txBody>
      </p:sp>
      <p:sp>
        <p:nvSpPr>
          <p:cNvPr name="Freeform 15" id="15"/>
          <p:cNvSpPr/>
          <p:nvPr/>
        </p:nvSpPr>
        <p:spPr>
          <a:xfrm flipH="false" flipV="false" rot="0">
            <a:off x="771525" y="6602010"/>
            <a:ext cx="483747" cy="453842"/>
          </a:xfrm>
          <a:custGeom>
            <a:avLst/>
            <a:gdLst/>
            <a:ahLst/>
            <a:cxnLst/>
            <a:rect r="r" b="b" t="t" l="l"/>
            <a:pathLst>
              <a:path h="453842" w="483747">
                <a:moveTo>
                  <a:pt x="0" y="0"/>
                </a:moveTo>
                <a:lnTo>
                  <a:pt x="483747" y="0"/>
                </a:lnTo>
                <a:lnTo>
                  <a:pt x="483747" y="453842"/>
                </a:lnTo>
                <a:lnTo>
                  <a:pt x="0" y="453842"/>
                </a:lnTo>
                <a:lnTo>
                  <a:pt x="0" y="0"/>
                </a:lnTo>
                <a:close/>
              </a:path>
            </a:pathLst>
          </a:custGeom>
          <a:blipFill>
            <a:blip r:embed="rId11">
              <a:extLst>
                <a:ext uri="{96DAC541-7B7A-43D3-8B79-37D633B846F1}">
                  <asvg:svgBlip xmlns:asvg="http://schemas.microsoft.com/office/drawing/2016/SVG/main" r:embed="rId12"/>
                </a:ext>
              </a:extLst>
            </a:blip>
            <a:stretch>
              <a:fillRect l="0" t="0" r="0" b="0"/>
            </a:stretch>
          </a:blipFill>
        </p:spPr>
      </p:sp>
      <p:sp>
        <p:nvSpPr>
          <p:cNvPr name="TextBox 16" id="16"/>
          <p:cNvSpPr txBox="true"/>
          <p:nvPr/>
        </p:nvSpPr>
        <p:spPr>
          <a:xfrm rot="0">
            <a:off x="1462617" y="7116360"/>
            <a:ext cx="6963264" cy="1581150"/>
          </a:xfrm>
          <a:prstGeom prst="rect">
            <a:avLst/>
          </a:prstGeom>
        </p:spPr>
        <p:txBody>
          <a:bodyPr anchor="t" rtlCol="false" tIns="0" lIns="0" bIns="0" rIns="0">
            <a:spAutoFit/>
          </a:bodyPr>
          <a:lstStyle/>
          <a:p>
            <a:pPr algn="l">
              <a:lnSpc>
                <a:spcPts val="4200"/>
              </a:lnSpc>
              <a:spcBef>
                <a:spcPct val="0"/>
              </a:spcBef>
            </a:pPr>
            <a:r>
              <a:rPr lang="en-US" sz="3000">
                <a:solidFill>
                  <a:srgbClr val="000000"/>
                </a:solidFill>
                <a:latin typeface="Garet"/>
                <a:ea typeface="Garet"/>
                <a:cs typeface="Garet"/>
                <a:sym typeface="Garet"/>
              </a:rPr>
              <a:t>ESRB offer age suggestions for online games. They recommend being over 10 to play Minecarft. </a:t>
            </a:r>
          </a:p>
        </p:txBody>
      </p:sp>
      <p:sp>
        <p:nvSpPr>
          <p:cNvPr name="TextBox 17" id="17"/>
          <p:cNvSpPr txBox="true"/>
          <p:nvPr/>
        </p:nvSpPr>
        <p:spPr>
          <a:xfrm rot="0">
            <a:off x="1443567" y="6573435"/>
            <a:ext cx="7238379" cy="450215"/>
          </a:xfrm>
          <a:prstGeom prst="rect">
            <a:avLst/>
          </a:prstGeom>
        </p:spPr>
        <p:txBody>
          <a:bodyPr anchor="t" rtlCol="false" tIns="0" lIns="0" bIns="0" rIns="0">
            <a:spAutoFit/>
          </a:bodyPr>
          <a:lstStyle/>
          <a:p>
            <a:pPr algn="l">
              <a:lnSpc>
                <a:spcPts val="3639"/>
              </a:lnSpc>
            </a:pPr>
            <a:r>
              <a:rPr lang="en-US" sz="2799" b="true">
                <a:solidFill>
                  <a:srgbClr val="000000"/>
                </a:solidFill>
                <a:latin typeface="Garet Bold"/>
                <a:ea typeface="Garet Bold"/>
                <a:cs typeface="Garet Bold"/>
                <a:sym typeface="Garet Bold"/>
              </a:rPr>
              <a:t>Entertainment Software Rating Board</a:t>
            </a:r>
          </a:p>
        </p:txBody>
      </p:sp>
      <p:sp>
        <p:nvSpPr>
          <p:cNvPr name="TextBox 18" id="18"/>
          <p:cNvSpPr txBox="true"/>
          <p:nvPr/>
        </p:nvSpPr>
        <p:spPr>
          <a:xfrm rot="0">
            <a:off x="142875" y="9818618"/>
            <a:ext cx="4146456" cy="254635"/>
          </a:xfrm>
          <a:prstGeom prst="rect">
            <a:avLst/>
          </a:prstGeom>
        </p:spPr>
        <p:txBody>
          <a:bodyPr anchor="t" rtlCol="false" tIns="0" lIns="0" bIns="0" rIns="0">
            <a:spAutoFit/>
          </a:bodyPr>
          <a:lstStyle/>
          <a:p>
            <a:pPr algn="ctr">
              <a:lnSpc>
                <a:spcPts val="2240"/>
              </a:lnSpc>
            </a:pPr>
            <a:r>
              <a:rPr lang="en-US" sz="1600">
                <a:solidFill>
                  <a:srgbClr val="455878"/>
                </a:solidFill>
                <a:latin typeface="Garet"/>
                <a:ea typeface="Garet"/>
                <a:cs typeface="Garet"/>
                <a:sym typeface="Garet"/>
              </a:rPr>
              <a:t>© On The Mark Curriculum OTM413-AB</a:t>
            </a:r>
          </a:p>
        </p:txBody>
      </p:sp>
    </p:spTree>
  </p:cSld>
  <p:clrMapOvr>
    <a:masterClrMapping/>
  </p:clrMapOvr>
</p:sld>
</file>

<file path=ppt/slides/slide12.xml><?xml version="1.0" encoding="utf-8"?>
<p:sld xmlns:p="http://schemas.openxmlformats.org/presentationml/2006/main" xmlns:a="http://schemas.openxmlformats.org/drawingml/2006/main" xmlns:r="http://schemas.openxmlformats.org/officeDocument/2006/relationships">
  <p:cSld>
    <p:bg>
      <p:bgPr>
        <a:solidFill>
          <a:srgbClr val="FAF5EF"/>
        </a:solidFill>
      </p:bgPr>
    </p:bg>
    <p:spTree>
      <p:nvGrpSpPr>
        <p:cNvPr id="1" name=""/>
        <p:cNvGrpSpPr/>
        <p:nvPr/>
      </p:nvGrpSpPr>
      <p:grpSpPr>
        <a:xfrm>
          <a:off x="0" y="0"/>
          <a:ext cx="0" cy="0"/>
          <a:chOff x="0" y="0"/>
          <a:chExt cx="0" cy="0"/>
        </a:xfrm>
      </p:grpSpPr>
      <p:sp>
        <p:nvSpPr>
          <p:cNvPr name="AutoShape 2" id="2"/>
          <p:cNvSpPr/>
          <p:nvPr/>
        </p:nvSpPr>
        <p:spPr>
          <a:xfrm>
            <a:off x="5897880" y="7002789"/>
            <a:ext cx="6492240" cy="0"/>
          </a:xfrm>
          <a:prstGeom prst="line">
            <a:avLst/>
          </a:prstGeom>
          <a:ln cap="flat" w="38100">
            <a:solidFill>
              <a:srgbClr val="D9D9D9"/>
            </a:solidFill>
            <a:prstDash val="sysDot"/>
            <a:headEnd type="none" len="sm" w="sm"/>
            <a:tailEnd type="none" len="sm" w="sm"/>
          </a:ln>
        </p:spPr>
      </p:sp>
      <p:grpSp>
        <p:nvGrpSpPr>
          <p:cNvPr name="Group 3" id="3"/>
          <p:cNvGrpSpPr/>
          <p:nvPr/>
        </p:nvGrpSpPr>
        <p:grpSpPr>
          <a:xfrm rot="0">
            <a:off x="6965445" y="3314844"/>
            <a:ext cx="4357111" cy="4644516"/>
            <a:chOff x="0" y="0"/>
            <a:chExt cx="1147552" cy="1223247"/>
          </a:xfrm>
        </p:grpSpPr>
        <p:sp>
          <p:nvSpPr>
            <p:cNvPr name="Freeform 4" id="4"/>
            <p:cNvSpPr/>
            <p:nvPr/>
          </p:nvSpPr>
          <p:spPr>
            <a:xfrm flipH="false" flipV="false" rot="0">
              <a:off x="0" y="0"/>
              <a:ext cx="1147552" cy="1223247"/>
            </a:xfrm>
            <a:custGeom>
              <a:avLst/>
              <a:gdLst/>
              <a:ahLst/>
              <a:cxnLst/>
              <a:rect r="r" b="b" t="t" l="l"/>
              <a:pathLst>
                <a:path h="1223247" w="1147552">
                  <a:moveTo>
                    <a:pt x="87066" y="0"/>
                  </a:moveTo>
                  <a:lnTo>
                    <a:pt x="1060486" y="0"/>
                  </a:lnTo>
                  <a:cubicBezTo>
                    <a:pt x="1083578" y="0"/>
                    <a:pt x="1105723" y="9173"/>
                    <a:pt x="1122051" y="25501"/>
                  </a:cubicBezTo>
                  <a:cubicBezTo>
                    <a:pt x="1138379" y="41829"/>
                    <a:pt x="1147552" y="63974"/>
                    <a:pt x="1147552" y="87066"/>
                  </a:cubicBezTo>
                  <a:lnTo>
                    <a:pt x="1147552" y="1136182"/>
                  </a:lnTo>
                  <a:cubicBezTo>
                    <a:pt x="1147552" y="1184267"/>
                    <a:pt x="1108571" y="1223247"/>
                    <a:pt x="1060486" y="1223247"/>
                  </a:cubicBezTo>
                  <a:lnTo>
                    <a:pt x="87066" y="1223247"/>
                  </a:lnTo>
                  <a:cubicBezTo>
                    <a:pt x="38981" y="1223247"/>
                    <a:pt x="0" y="1184267"/>
                    <a:pt x="0" y="1136182"/>
                  </a:cubicBezTo>
                  <a:lnTo>
                    <a:pt x="0" y="87066"/>
                  </a:lnTo>
                  <a:cubicBezTo>
                    <a:pt x="0" y="38981"/>
                    <a:pt x="38981" y="0"/>
                    <a:pt x="87066" y="0"/>
                  </a:cubicBezTo>
                  <a:close/>
                </a:path>
              </a:pathLst>
            </a:custGeom>
            <a:solidFill>
              <a:srgbClr val="F45949"/>
            </a:solidFill>
          </p:spPr>
        </p:sp>
        <p:sp>
          <p:nvSpPr>
            <p:cNvPr name="TextBox 5" id="5"/>
            <p:cNvSpPr txBox="true"/>
            <p:nvPr/>
          </p:nvSpPr>
          <p:spPr>
            <a:xfrm>
              <a:off x="0" y="-47625"/>
              <a:ext cx="1147552" cy="1270872"/>
            </a:xfrm>
            <a:prstGeom prst="rect">
              <a:avLst/>
            </a:prstGeom>
          </p:spPr>
          <p:txBody>
            <a:bodyPr anchor="ctr" rtlCol="false" tIns="50800" lIns="50800" bIns="50800" rIns="50800"/>
            <a:lstStyle/>
            <a:p>
              <a:pPr algn="ctr">
                <a:lnSpc>
                  <a:spcPts val="3682"/>
                </a:lnSpc>
              </a:pPr>
            </a:p>
          </p:txBody>
        </p:sp>
      </p:grpSp>
      <p:sp>
        <p:nvSpPr>
          <p:cNvPr name="AutoShape 6" id="6"/>
          <p:cNvSpPr/>
          <p:nvPr/>
        </p:nvSpPr>
        <p:spPr>
          <a:xfrm>
            <a:off x="5897880" y="8249984"/>
            <a:ext cx="6492240" cy="0"/>
          </a:xfrm>
          <a:prstGeom prst="line">
            <a:avLst/>
          </a:prstGeom>
          <a:ln cap="flat" w="38100">
            <a:solidFill>
              <a:srgbClr val="D9D9D9"/>
            </a:solidFill>
            <a:prstDash val="sysDot"/>
            <a:headEnd type="none" len="sm" w="sm"/>
            <a:tailEnd type="none" len="sm" w="sm"/>
          </a:ln>
        </p:spPr>
      </p:sp>
      <p:sp>
        <p:nvSpPr>
          <p:cNvPr name="Freeform 7" id="7"/>
          <p:cNvSpPr/>
          <p:nvPr/>
        </p:nvSpPr>
        <p:spPr>
          <a:xfrm flipH="false" flipV="false" rot="0">
            <a:off x="0" y="6701830"/>
            <a:ext cx="4772304" cy="3537471"/>
          </a:xfrm>
          <a:custGeom>
            <a:avLst/>
            <a:gdLst/>
            <a:ahLst/>
            <a:cxnLst/>
            <a:rect r="r" b="b" t="t" l="l"/>
            <a:pathLst>
              <a:path h="3537471" w="4772304">
                <a:moveTo>
                  <a:pt x="0" y="0"/>
                </a:moveTo>
                <a:lnTo>
                  <a:pt x="4772304" y="0"/>
                </a:lnTo>
                <a:lnTo>
                  <a:pt x="4772304" y="3537471"/>
                </a:lnTo>
                <a:lnTo>
                  <a:pt x="0" y="3537471"/>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grpSp>
        <p:nvGrpSpPr>
          <p:cNvPr name="Group 8" id="8"/>
          <p:cNvGrpSpPr/>
          <p:nvPr/>
        </p:nvGrpSpPr>
        <p:grpSpPr>
          <a:xfrm rot="0">
            <a:off x="1657923" y="4151058"/>
            <a:ext cx="4357111" cy="4525981"/>
            <a:chOff x="0" y="0"/>
            <a:chExt cx="1147552" cy="1192028"/>
          </a:xfrm>
        </p:grpSpPr>
        <p:sp>
          <p:nvSpPr>
            <p:cNvPr name="Freeform 9" id="9"/>
            <p:cNvSpPr/>
            <p:nvPr/>
          </p:nvSpPr>
          <p:spPr>
            <a:xfrm flipH="false" flipV="false" rot="0">
              <a:off x="0" y="0"/>
              <a:ext cx="1147552" cy="1192028"/>
            </a:xfrm>
            <a:custGeom>
              <a:avLst/>
              <a:gdLst/>
              <a:ahLst/>
              <a:cxnLst/>
              <a:rect r="r" b="b" t="t" l="l"/>
              <a:pathLst>
                <a:path h="1192028" w="1147552">
                  <a:moveTo>
                    <a:pt x="87066" y="0"/>
                  </a:moveTo>
                  <a:lnTo>
                    <a:pt x="1060486" y="0"/>
                  </a:lnTo>
                  <a:cubicBezTo>
                    <a:pt x="1083578" y="0"/>
                    <a:pt x="1105723" y="9173"/>
                    <a:pt x="1122051" y="25501"/>
                  </a:cubicBezTo>
                  <a:cubicBezTo>
                    <a:pt x="1138379" y="41829"/>
                    <a:pt x="1147552" y="63974"/>
                    <a:pt x="1147552" y="87066"/>
                  </a:cubicBezTo>
                  <a:lnTo>
                    <a:pt x="1147552" y="1104962"/>
                  </a:lnTo>
                  <a:cubicBezTo>
                    <a:pt x="1147552" y="1153047"/>
                    <a:pt x="1108571" y="1192028"/>
                    <a:pt x="1060486" y="1192028"/>
                  </a:cubicBezTo>
                  <a:lnTo>
                    <a:pt x="87066" y="1192028"/>
                  </a:lnTo>
                  <a:cubicBezTo>
                    <a:pt x="38981" y="1192028"/>
                    <a:pt x="0" y="1153047"/>
                    <a:pt x="0" y="1104962"/>
                  </a:cubicBezTo>
                  <a:lnTo>
                    <a:pt x="0" y="87066"/>
                  </a:lnTo>
                  <a:cubicBezTo>
                    <a:pt x="0" y="38981"/>
                    <a:pt x="38981" y="0"/>
                    <a:pt x="87066" y="0"/>
                  </a:cubicBezTo>
                  <a:close/>
                </a:path>
              </a:pathLst>
            </a:custGeom>
            <a:solidFill>
              <a:srgbClr val="F45949"/>
            </a:solidFill>
          </p:spPr>
        </p:sp>
        <p:sp>
          <p:nvSpPr>
            <p:cNvPr name="TextBox 10" id="10"/>
            <p:cNvSpPr txBox="true"/>
            <p:nvPr/>
          </p:nvSpPr>
          <p:spPr>
            <a:xfrm>
              <a:off x="0" y="-47625"/>
              <a:ext cx="1147552" cy="1239653"/>
            </a:xfrm>
            <a:prstGeom prst="rect">
              <a:avLst/>
            </a:prstGeom>
          </p:spPr>
          <p:txBody>
            <a:bodyPr anchor="ctr" rtlCol="false" tIns="50800" lIns="50800" bIns="50800" rIns="50800"/>
            <a:lstStyle/>
            <a:p>
              <a:pPr algn="ctr">
                <a:lnSpc>
                  <a:spcPts val="3682"/>
                </a:lnSpc>
              </a:pPr>
            </a:p>
          </p:txBody>
        </p:sp>
      </p:grpSp>
      <p:grpSp>
        <p:nvGrpSpPr>
          <p:cNvPr name="Group 11" id="11"/>
          <p:cNvGrpSpPr/>
          <p:nvPr/>
        </p:nvGrpSpPr>
        <p:grpSpPr>
          <a:xfrm rot="0">
            <a:off x="12272966" y="4151058"/>
            <a:ext cx="4357111" cy="4525981"/>
            <a:chOff x="0" y="0"/>
            <a:chExt cx="1147552" cy="1192028"/>
          </a:xfrm>
        </p:grpSpPr>
        <p:sp>
          <p:nvSpPr>
            <p:cNvPr name="Freeform 12" id="12"/>
            <p:cNvSpPr/>
            <p:nvPr/>
          </p:nvSpPr>
          <p:spPr>
            <a:xfrm flipH="false" flipV="false" rot="0">
              <a:off x="0" y="0"/>
              <a:ext cx="1147552" cy="1192028"/>
            </a:xfrm>
            <a:custGeom>
              <a:avLst/>
              <a:gdLst/>
              <a:ahLst/>
              <a:cxnLst/>
              <a:rect r="r" b="b" t="t" l="l"/>
              <a:pathLst>
                <a:path h="1192028" w="1147552">
                  <a:moveTo>
                    <a:pt x="87066" y="0"/>
                  </a:moveTo>
                  <a:lnTo>
                    <a:pt x="1060486" y="0"/>
                  </a:lnTo>
                  <a:cubicBezTo>
                    <a:pt x="1083578" y="0"/>
                    <a:pt x="1105723" y="9173"/>
                    <a:pt x="1122051" y="25501"/>
                  </a:cubicBezTo>
                  <a:cubicBezTo>
                    <a:pt x="1138379" y="41829"/>
                    <a:pt x="1147552" y="63974"/>
                    <a:pt x="1147552" y="87066"/>
                  </a:cubicBezTo>
                  <a:lnTo>
                    <a:pt x="1147552" y="1104962"/>
                  </a:lnTo>
                  <a:cubicBezTo>
                    <a:pt x="1147552" y="1153047"/>
                    <a:pt x="1108571" y="1192028"/>
                    <a:pt x="1060486" y="1192028"/>
                  </a:cubicBezTo>
                  <a:lnTo>
                    <a:pt x="87066" y="1192028"/>
                  </a:lnTo>
                  <a:cubicBezTo>
                    <a:pt x="38981" y="1192028"/>
                    <a:pt x="0" y="1153047"/>
                    <a:pt x="0" y="1104962"/>
                  </a:cubicBezTo>
                  <a:lnTo>
                    <a:pt x="0" y="87066"/>
                  </a:lnTo>
                  <a:cubicBezTo>
                    <a:pt x="0" y="38981"/>
                    <a:pt x="38981" y="0"/>
                    <a:pt x="87066" y="0"/>
                  </a:cubicBezTo>
                  <a:close/>
                </a:path>
              </a:pathLst>
            </a:custGeom>
            <a:solidFill>
              <a:srgbClr val="F45949"/>
            </a:solidFill>
          </p:spPr>
        </p:sp>
        <p:sp>
          <p:nvSpPr>
            <p:cNvPr name="TextBox 13" id="13"/>
            <p:cNvSpPr txBox="true"/>
            <p:nvPr/>
          </p:nvSpPr>
          <p:spPr>
            <a:xfrm>
              <a:off x="0" y="-47625"/>
              <a:ext cx="1147552" cy="1239653"/>
            </a:xfrm>
            <a:prstGeom prst="rect">
              <a:avLst/>
            </a:prstGeom>
          </p:spPr>
          <p:txBody>
            <a:bodyPr anchor="ctr" rtlCol="false" tIns="50800" lIns="50800" bIns="50800" rIns="50800"/>
            <a:lstStyle/>
            <a:p>
              <a:pPr algn="ctr">
                <a:lnSpc>
                  <a:spcPts val="3682"/>
                </a:lnSpc>
              </a:pPr>
            </a:p>
          </p:txBody>
        </p:sp>
      </p:grpSp>
      <p:grpSp>
        <p:nvGrpSpPr>
          <p:cNvPr name="Group 14" id="14"/>
          <p:cNvGrpSpPr>
            <a:grpSpLocks noChangeAspect="true"/>
          </p:cNvGrpSpPr>
          <p:nvPr/>
        </p:nvGrpSpPr>
        <p:grpSpPr>
          <a:xfrm rot="0">
            <a:off x="7296117" y="2803459"/>
            <a:ext cx="3695766" cy="3816987"/>
            <a:chOff x="0" y="0"/>
            <a:chExt cx="6350000" cy="6558280"/>
          </a:xfrm>
        </p:grpSpPr>
        <p:sp>
          <p:nvSpPr>
            <p:cNvPr name="Freeform 15" id="15"/>
            <p:cNvSpPr/>
            <p:nvPr/>
          </p:nvSpPr>
          <p:spPr>
            <a:xfrm flipH="false" flipV="false" rot="0">
              <a:off x="74930" y="74930"/>
              <a:ext cx="6200140" cy="6408420"/>
            </a:xfrm>
            <a:custGeom>
              <a:avLst/>
              <a:gdLst/>
              <a:ahLst/>
              <a:cxnLst/>
              <a:rect r="r" b="b" t="t" l="l"/>
              <a:pathLst>
                <a:path h="6408420" w="6200140">
                  <a:moveTo>
                    <a:pt x="6200140" y="5351780"/>
                  </a:moveTo>
                  <a:cubicBezTo>
                    <a:pt x="6200140" y="5935980"/>
                    <a:pt x="5726430" y="6408420"/>
                    <a:pt x="5143500" y="6408420"/>
                  </a:cubicBezTo>
                  <a:lnTo>
                    <a:pt x="1056640" y="6408420"/>
                  </a:lnTo>
                  <a:cubicBezTo>
                    <a:pt x="472440" y="6408420"/>
                    <a:pt x="0" y="5934710"/>
                    <a:pt x="0" y="5351780"/>
                  </a:cubicBezTo>
                  <a:lnTo>
                    <a:pt x="0" y="1056640"/>
                  </a:lnTo>
                  <a:cubicBezTo>
                    <a:pt x="0" y="472440"/>
                    <a:pt x="473710" y="0"/>
                    <a:pt x="1056640" y="0"/>
                  </a:cubicBezTo>
                  <a:lnTo>
                    <a:pt x="5143500" y="0"/>
                  </a:lnTo>
                  <a:cubicBezTo>
                    <a:pt x="5727700" y="0"/>
                    <a:pt x="6200140" y="473710"/>
                    <a:pt x="6200140" y="1056640"/>
                  </a:cubicBezTo>
                  <a:lnTo>
                    <a:pt x="6200140" y="5351780"/>
                  </a:lnTo>
                  <a:close/>
                </a:path>
              </a:pathLst>
            </a:custGeom>
            <a:blipFill>
              <a:blip r:embed="rId4"/>
              <a:stretch>
                <a:fillRect l="-27422" t="0" r="-27422" b="0"/>
              </a:stretch>
            </a:blipFill>
          </p:spPr>
        </p:sp>
        <p:sp>
          <p:nvSpPr>
            <p:cNvPr name="Freeform 16" id="16"/>
            <p:cNvSpPr/>
            <p:nvPr/>
          </p:nvSpPr>
          <p:spPr>
            <a:xfrm flipH="false" flipV="false" rot="0">
              <a:off x="0" y="0"/>
              <a:ext cx="6350000" cy="6558280"/>
            </a:xfrm>
            <a:custGeom>
              <a:avLst/>
              <a:gdLst/>
              <a:ahLst/>
              <a:cxnLst/>
              <a:rect r="r" b="b" t="t" l="l"/>
              <a:pathLst>
                <a:path h="6558280" w="6350000">
                  <a:moveTo>
                    <a:pt x="5218430" y="6558280"/>
                  </a:moveTo>
                  <a:lnTo>
                    <a:pt x="1131570" y="6558280"/>
                  </a:lnTo>
                  <a:cubicBezTo>
                    <a:pt x="508000" y="6558280"/>
                    <a:pt x="0" y="6050280"/>
                    <a:pt x="0" y="5426710"/>
                  </a:cubicBezTo>
                  <a:lnTo>
                    <a:pt x="0" y="1131570"/>
                  </a:lnTo>
                  <a:cubicBezTo>
                    <a:pt x="0" y="508000"/>
                    <a:pt x="508000" y="0"/>
                    <a:pt x="1131570" y="0"/>
                  </a:cubicBezTo>
                  <a:lnTo>
                    <a:pt x="5218430" y="0"/>
                  </a:lnTo>
                  <a:cubicBezTo>
                    <a:pt x="5842000" y="0"/>
                    <a:pt x="6350000" y="508000"/>
                    <a:pt x="6350000" y="1131570"/>
                  </a:cubicBezTo>
                  <a:lnTo>
                    <a:pt x="6350000" y="5425440"/>
                  </a:lnTo>
                  <a:cubicBezTo>
                    <a:pt x="6350000" y="6050280"/>
                    <a:pt x="5842000" y="6558280"/>
                    <a:pt x="5218430" y="6558280"/>
                  </a:cubicBezTo>
                  <a:close/>
                  <a:moveTo>
                    <a:pt x="1131570" y="149860"/>
                  </a:moveTo>
                  <a:cubicBezTo>
                    <a:pt x="590550" y="149860"/>
                    <a:pt x="149860" y="590550"/>
                    <a:pt x="149860" y="1131570"/>
                  </a:cubicBezTo>
                  <a:lnTo>
                    <a:pt x="149860" y="5425440"/>
                  </a:lnTo>
                  <a:cubicBezTo>
                    <a:pt x="149860" y="5966460"/>
                    <a:pt x="590550" y="6407150"/>
                    <a:pt x="1131570" y="6407150"/>
                  </a:cubicBezTo>
                  <a:lnTo>
                    <a:pt x="5218430" y="6407150"/>
                  </a:lnTo>
                  <a:cubicBezTo>
                    <a:pt x="5759450" y="6407150"/>
                    <a:pt x="6200140" y="5966460"/>
                    <a:pt x="6200140" y="5425440"/>
                  </a:cubicBezTo>
                  <a:lnTo>
                    <a:pt x="6200140" y="1131570"/>
                  </a:lnTo>
                  <a:cubicBezTo>
                    <a:pt x="6200140" y="590550"/>
                    <a:pt x="5759450" y="149860"/>
                    <a:pt x="5218430" y="149860"/>
                  </a:cubicBezTo>
                  <a:lnTo>
                    <a:pt x="1131570" y="149860"/>
                  </a:lnTo>
                  <a:close/>
                </a:path>
              </a:pathLst>
            </a:custGeom>
            <a:solidFill>
              <a:srgbClr val="F45949"/>
            </a:solidFill>
          </p:spPr>
        </p:sp>
      </p:grpSp>
      <p:grpSp>
        <p:nvGrpSpPr>
          <p:cNvPr name="Group 17" id="17"/>
          <p:cNvGrpSpPr>
            <a:grpSpLocks noChangeAspect="true"/>
          </p:cNvGrpSpPr>
          <p:nvPr/>
        </p:nvGrpSpPr>
        <p:grpSpPr>
          <a:xfrm rot="0">
            <a:off x="1988595" y="3639673"/>
            <a:ext cx="3695766" cy="3816987"/>
            <a:chOff x="0" y="0"/>
            <a:chExt cx="6350000" cy="6558280"/>
          </a:xfrm>
        </p:grpSpPr>
        <p:sp>
          <p:nvSpPr>
            <p:cNvPr name="Freeform 18" id="18"/>
            <p:cNvSpPr/>
            <p:nvPr/>
          </p:nvSpPr>
          <p:spPr>
            <a:xfrm flipH="false" flipV="false" rot="0">
              <a:off x="74930" y="74930"/>
              <a:ext cx="6200140" cy="6408420"/>
            </a:xfrm>
            <a:custGeom>
              <a:avLst/>
              <a:gdLst/>
              <a:ahLst/>
              <a:cxnLst/>
              <a:rect r="r" b="b" t="t" l="l"/>
              <a:pathLst>
                <a:path h="6408420" w="6200140">
                  <a:moveTo>
                    <a:pt x="6200140" y="5351780"/>
                  </a:moveTo>
                  <a:cubicBezTo>
                    <a:pt x="6200140" y="5935980"/>
                    <a:pt x="5726430" y="6408420"/>
                    <a:pt x="5143500" y="6408420"/>
                  </a:cubicBezTo>
                  <a:lnTo>
                    <a:pt x="1056640" y="6408420"/>
                  </a:lnTo>
                  <a:cubicBezTo>
                    <a:pt x="472440" y="6408420"/>
                    <a:pt x="0" y="5934710"/>
                    <a:pt x="0" y="5351780"/>
                  </a:cubicBezTo>
                  <a:lnTo>
                    <a:pt x="0" y="1056640"/>
                  </a:lnTo>
                  <a:cubicBezTo>
                    <a:pt x="0" y="472440"/>
                    <a:pt x="473710" y="0"/>
                    <a:pt x="1056640" y="0"/>
                  </a:cubicBezTo>
                  <a:lnTo>
                    <a:pt x="5143500" y="0"/>
                  </a:lnTo>
                  <a:cubicBezTo>
                    <a:pt x="5727700" y="0"/>
                    <a:pt x="6200140" y="473710"/>
                    <a:pt x="6200140" y="1056640"/>
                  </a:cubicBezTo>
                  <a:lnTo>
                    <a:pt x="6200140" y="5351780"/>
                  </a:lnTo>
                  <a:close/>
                </a:path>
              </a:pathLst>
            </a:custGeom>
            <a:blipFill>
              <a:blip r:embed="rId5"/>
              <a:stretch>
                <a:fillRect l="-20525" t="0" r="-34319" b="0"/>
              </a:stretch>
            </a:blipFill>
          </p:spPr>
        </p:sp>
        <p:sp>
          <p:nvSpPr>
            <p:cNvPr name="Freeform 19" id="19"/>
            <p:cNvSpPr/>
            <p:nvPr/>
          </p:nvSpPr>
          <p:spPr>
            <a:xfrm flipH="false" flipV="false" rot="0">
              <a:off x="0" y="0"/>
              <a:ext cx="6350000" cy="6558280"/>
            </a:xfrm>
            <a:custGeom>
              <a:avLst/>
              <a:gdLst/>
              <a:ahLst/>
              <a:cxnLst/>
              <a:rect r="r" b="b" t="t" l="l"/>
              <a:pathLst>
                <a:path h="6558280" w="6350000">
                  <a:moveTo>
                    <a:pt x="5218430" y="6558280"/>
                  </a:moveTo>
                  <a:lnTo>
                    <a:pt x="1131570" y="6558280"/>
                  </a:lnTo>
                  <a:cubicBezTo>
                    <a:pt x="508000" y="6558280"/>
                    <a:pt x="0" y="6050280"/>
                    <a:pt x="0" y="5426710"/>
                  </a:cubicBezTo>
                  <a:lnTo>
                    <a:pt x="0" y="1131570"/>
                  </a:lnTo>
                  <a:cubicBezTo>
                    <a:pt x="0" y="508000"/>
                    <a:pt x="508000" y="0"/>
                    <a:pt x="1131570" y="0"/>
                  </a:cubicBezTo>
                  <a:lnTo>
                    <a:pt x="5218430" y="0"/>
                  </a:lnTo>
                  <a:cubicBezTo>
                    <a:pt x="5842000" y="0"/>
                    <a:pt x="6350000" y="508000"/>
                    <a:pt x="6350000" y="1131570"/>
                  </a:cubicBezTo>
                  <a:lnTo>
                    <a:pt x="6350000" y="5425440"/>
                  </a:lnTo>
                  <a:cubicBezTo>
                    <a:pt x="6350000" y="6050280"/>
                    <a:pt x="5842000" y="6558280"/>
                    <a:pt x="5218430" y="6558280"/>
                  </a:cubicBezTo>
                  <a:close/>
                  <a:moveTo>
                    <a:pt x="1131570" y="149860"/>
                  </a:moveTo>
                  <a:cubicBezTo>
                    <a:pt x="590550" y="149860"/>
                    <a:pt x="149860" y="590550"/>
                    <a:pt x="149860" y="1131570"/>
                  </a:cubicBezTo>
                  <a:lnTo>
                    <a:pt x="149860" y="5425440"/>
                  </a:lnTo>
                  <a:cubicBezTo>
                    <a:pt x="149860" y="5966460"/>
                    <a:pt x="590550" y="6407150"/>
                    <a:pt x="1131570" y="6407150"/>
                  </a:cubicBezTo>
                  <a:lnTo>
                    <a:pt x="5218430" y="6407150"/>
                  </a:lnTo>
                  <a:cubicBezTo>
                    <a:pt x="5759450" y="6407150"/>
                    <a:pt x="6200140" y="5966460"/>
                    <a:pt x="6200140" y="5425440"/>
                  </a:cubicBezTo>
                  <a:lnTo>
                    <a:pt x="6200140" y="1131570"/>
                  </a:lnTo>
                  <a:cubicBezTo>
                    <a:pt x="6200140" y="590550"/>
                    <a:pt x="5759450" y="149860"/>
                    <a:pt x="5218430" y="149860"/>
                  </a:cubicBezTo>
                  <a:lnTo>
                    <a:pt x="1131570" y="149860"/>
                  </a:lnTo>
                  <a:close/>
                </a:path>
              </a:pathLst>
            </a:custGeom>
            <a:solidFill>
              <a:srgbClr val="F45949"/>
            </a:solidFill>
          </p:spPr>
        </p:sp>
      </p:grpSp>
      <p:grpSp>
        <p:nvGrpSpPr>
          <p:cNvPr name="Group 20" id="20"/>
          <p:cNvGrpSpPr>
            <a:grpSpLocks noChangeAspect="true"/>
          </p:cNvGrpSpPr>
          <p:nvPr/>
        </p:nvGrpSpPr>
        <p:grpSpPr>
          <a:xfrm rot="0">
            <a:off x="12603639" y="3639673"/>
            <a:ext cx="3695766" cy="3816987"/>
            <a:chOff x="0" y="0"/>
            <a:chExt cx="6350000" cy="6558280"/>
          </a:xfrm>
        </p:grpSpPr>
        <p:sp>
          <p:nvSpPr>
            <p:cNvPr name="Freeform 21" id="21"/>
            <p:cNvSpPr/>
            <p:nvPr/>
          </p:nvSpPr>
          <p:spPr>
            <a:xfrm flipH="false" flipV="false" rot="0">
              <a:off x="74930" y="74930"/>
              <a:ext cx="6200140" cy="6408420"/>
            </a:xfrm>
            <a:custGeom>
              <a:avLst/>
              <a:gdLst/>
              <a:ahLst/>
              <a:cxnLst/>
              <a:rect r="r" b="b" t="t" l="l"/>
              <a:pathLst>
                <a:path h="6408420" w="6200140">
                  <a:moveTo>
                    <a:pt x="6200140" y="5351780"/>
                  </a:moveTo>
                  <a:cubicBezTo>
                    <a:pt x="6200140" y="5935980"/>
                    <a:pt x="5726430" y="6408420"/>
                    <a:pt x="5143500" y="6408420"/>
                  </a:cubicBezTo>
                  <a:lnTo>
                    <a:pt x="1056640" y="6408420"/>
                  </a:lnTo>
                  <a:cubicBezTo>
                    <a:pt x="472440" y="6408420"/>
                    <a:pt x="0" y="5934710"/>
                    <a:pt x="0" y="5351780"/>
                  </a:cubicBezTo>
                  <a:lnTo>
                    <a:pt x="0" y="1056640"/>
                  </a:lnTo>
                  <a:cubicBezTo>
                    <a:pt x="0" y="472440"/>
                    <a:pt x="473710" y="0"/>
                    <a:pt x="1056640" y="0"/>
                  </a:cubicBezTo>
                  <a:lnTo>
                    <a:pt x="5143500" y="0"/>
                  </a:lnTo>
                  <a:cubicBezTo>
                    <a:pt x="5727700" y="0"/>
                    <a:pt x="6200140" y="473710"/>
                    <a:pt x="6200140" y="1056640"/>
                  </a:cubicBezTo>
                  <a:lnTo>
                    <a:pt x="6200140" y="5351780"/>
                  </a:lnTo>
                  <a:close/>
                </a:path>
              </a:pathLst>
            </a:custGeom>
            <a:blipFill>
              <a:blip r:embed="rId6"/>
              <a:stretch>
                <a:fillRect l="-12775" t="0" r="-25036" b="0"/>
              </a:stretch>
            </a:blipFill>
          </p:spPr>
        </p:sp>
        <p:sp>
          <p:nvSpPr>
            <p:cNvPr name="Freeform 22" id="22"/>
            <p:cNvSpPr/>
            <p:nvPr/>
          </p:nvSpPr>
          <p:spPr>
            <a:xfrm flipH="false" flipV="false" rot="0">
              <a:off x="0" y="0"/>
              <a:ext cx="6350000" cy="6558280"/>
            </a:xfrm>
            <a:custGeom>
              <a:avLst/>
              <a:gdLst/>
              <a:ahLst/>
              <a:cxnLst/>
              <a:rect r="r" b="b" t="t" l="l"/>
              <a:pathLst>
                <a:path h="6558280" w="6350000">
                  <a:moveTo>
                    <a:pt x="5218430" y="6558280"/>
                  </a:moveTo>
                  <a:lnTo>
                    <a:pt x="1131570" y="6558280"/>
                  </a:lnTo>
                  <a:cubicBezTo>
                    <a:pt x="508000" y="6558280"/>
                    <a:pt x="0" y="6050280"/>
                    <a:pt x="0" y="5426710"/>
                  </a:cubicBezTo>
                  <a:lnTo>
                    <a:pt x="0" y="1131570"/>
                  </a:lnTo>
                  <a:cubicBezTo>
                    <a:pt x="0" y="508000"/>
                    <a:pt x="508000" y="0"/>
                    <a:pt x="1131570" y="0"/>
                  </a:cubicBezTo>
                  <a:lnTo>
                    <a:pt x="5218430" y="0"/>
                  </a:lnTo>
                  <a:cubicBezTo>
                    <a:pt x="5842000" y="0"/>
                    <a:pt x="6350000" y="508000"/>
                    <a:pt x="6350000" y="1131570"/>
                  </a:cubicBezTo>
                  <a:lnTo>
                    <a:pt x="6350000" y="5425440"/>
                  </a:lnTo>
                  <a:cubicBezTo>
                    <a:pt x="6350000" y="6050280"/>
                    <a:pt x="5842000" y="6558280"/>
                    <a:pt x="5218430" y="6558280"/>
                  </a:cubicBezTo>
                  <a:close/>
                  <a:moveTo>
                    <a:pt x="1131570" y="149860"/>
                  </a:moveTo>
                  <a:cubicBezTo>
                    <a:pt x="590550" y="149860"/>
                    <a:pt x="149860" y="590550"/>
                    <a:pt x="149860" y="1131570"/>
                  </a:cubicBezTo>
                  <a:lnTo>
                    <a:pt x="149860" y="5425440"/>
                  </a:lnTo>
                  <a:cubicBezTo>
                    <a:pt x="149860" y="5966460"/>
                    <a:pt x="590550" y="6407150"/>
                    <a:pt x="1131570" y="6407150"/>
                  </a:cubicBezTo>
                  <a:lnTo>
                    <a:pt x="5218430" y="6407150"/>
                  </a:lnTo>
                  <a:cubicBezTo>
                    <a:pt x="5759450" y="6407150"/>
                    <a:pt x="6200140" y="5966460"/>
                    <a:pt x="6200140" y="5425440"/>
                  </a:cubicBezTo>
                  <a:lnTo>
                    <a:pt x="6200140" y="1131570"/>
                  </a:lnTo>
                  <a:cubicBezTo>
                    <a:pt x="6200140" y="590550"/>
                    <a:pt x="5759450" y="149860"/>
                    <a:pt x="5218430" y="149860"/>
                  </a:cubicBezTo>
                  <a:lnTo>
                    <a:pt x="1131570" y="149860"/>
                  </a:lnTo>
                  <a:close/>
                </a:path>
              </a:pathLst>
            </a:custGeom>
            <a:solidFill>
              <a:srgbClr val="F45949"/>
            </a:solidFill>
          </p:spPr>
        </p:sp>
      </p:grpSp>
      <p:sp>
        <p:nvSpPr>
          <p:cNvPr name="Freeform 23" id="23"/>
          <p:cNvSpPr/>
          <p:nvPr/>
        </p:nvSpPr>
        <p:spPr>
          <a:xfrm flipH="false" flipV="false" rot="0">
            <a:off x="1236335" y="3716814"/>
            <a:ext cx="246429" cy="235952"/>
          </a:xfrm>
          <a:custGeom>
            <a:avLst/>
            <a:gdLst/>
            <a:ahLst/>
            <a:cxnLst/>
            <a:rect r="r" b="b" t="t" l="l"/>
            <a:pathLst>
              <a:path h="235952" w="246429">
                <a:moveTo>
                  <a:pt x="0" y="0"/>
                </a:moveTo>
                <a:lnTo>
                  <a:pt x="246429" y="0"/>
                </a:lnTo>
                <a:lnTo>
                  <a:pt x="246429" y="235951"/>
                </a:lnTo>
                <a:lnTo>
                  <a:pt x="0" y="235951"/>
                </a:lnTo>
                <a:lnTo>
                  <a:pt x="0" y="0"/>
                </a:lnTo>
                <a:close/>
              </a:path>
            </a:pathLst>
          </a:custGeom>
          <a:blipFill>
            <a:blip r:embed="rId7">
              <a:extLst>
                <a:ext uri="{96DAC541-7B7A-43D3-8B79-37D633B846F1}">
                  <asvg:svgBlip xmlns:asvg="http://schemas.microsoft.com/office/drawing/2016/SVG/main" r:embed="rId8"/>
                </a:ext>
              </a:extLst>
            </a:blip>
            <a:stretch>
              <a:fillRect l="0" t="0" r="0" b="0"/>
            </a:stretch>
          </a:blipFill>
        </p:spPr>
      </p:sp>
      <p:sp>
        <p:nvSpPr>
          <p:cNvPr name="Freeform 24" id="24"/>
          <p:cNvSpPr/>
          <p:nvPr/>
        </p:nvSpPr>
        <p:spPr>
          <a:xfrm flipH="false" flipV="false" rot="0">
            <a:off x="16420167" y="3314844"/>
            <a:ext cx="419820" cy="401970"/>
          </a:xfrm>
          <a:custGeom>
            <a:avLst/>
            <a:gdLst/>
            <a:ahLst/>
            <a:cxnLst/>
            <a:rect r="r" b="b" t="t" l="l"/>
            <a:pathLst>
              <a:path h="401970" w="419820">
                <a:moveTo>
                  <a:pt x="0" y="0"/>
                </a:moveTo>
                <a:lnTo>
                  <a:pt x="419820" y="0"/>
                </a:lnTo>
                <a:lnTo>
                  <a:pt x="419820" y="401970"/>
                </a:lnTo>
                <a:lnTo>
                  <a:pt x="0" y="401970"/>
                </a:lnTo>
                <a:lnTo>
                  <a:pt x="0" y="0"/>
                </a:lnTo>
                <a:close/>
              </a:path>
            </a:pathLst>
          </a:custGeom>
          <a:blipFill>
            <a:blip r:embed="rId7">
              <a:extLst>
                <a:ext uri="{96DAC541-7B7A-43D3-8B79-37D633B846F1}">
                  <asvg:svgBlip xmlns:asvg="http://schemas.microsoft.com/office/drawing/2016/SVG/main" r:embed="rId8"/>
                </a:ext>
              </a:extLst>
            </a:blip>
            <a:stretch>
              <a:fillRect l="0" t="0" r="0" b="0"/>
            </a:stretch>
          </a:blipFill>
        </p:spPr>
      </p:sp>
      <p:sp>
        <p:nvSpPr>
          <p:cNvPr name="Freeform 25" id="25"/>
          <p:cNvSpPr/>
          <p:nvPr/>
        </p:nvSpPr>
        <p:spPr>
          <a:xfrm flipH="false" flipV="false" rot="-3250856">
            <a:off x="11377007" y="8532864"/>
            <a:ext cx="301155" cy="288350"/>
          </a:xfrm>
          <a:custGeom>
            <a:avLst/>
            <a:gdLst/>
            <a:ahLst/>
            <a:cxnLst/>
            <a:rect r="r" b="b" t="t" l="l"/>
            <a:pathLst>
              <a:path h="288350" w="301155">
                <a:moveTo>
                  <a:pt x="0" y="0"/>
                </a:moveTo>
                <a:lnTo>
                  <a:pt x="301155" y="0"/>
                </a:lnTo>
                <a:lnTo>
                  <a:pt x="301155" y="288350"/>
                </a:lnTo>
                <a:lnTo>
                  <a:pt x="0" y="288350"/>
                </a:lnTo>
                <a:lnTo>
                  <a:pt x="0" y="0"/>
                </a:lnTo>
                <a:close/>
              </a:path>
            </a:pathLst>
          </a:custGeom>
          <a:blipFill>
            <a:blip r:embed="rId7">
              <a:extLst>
                <a:ext uri="{96DAC541-7B7A-43D3-8B79-37D633B846F1}">
                  <asvg:svgBlip xmlns:asvg="http://schemas.microsoft.com/office/drawing/2016/SVG/main" r:embed="rId8"/>
                </a:ext>
              </a:extLst>
            </a:blip>
            <a:stretch>
              <a:fillRect l="0" t="0" r="0" b="0"/>
            </a:stretch>
          </a:blipFill>
        </p:spPr>
      </p:sp>
      <p:grpSp>
        <p:nvGrpSpPr>
          <p:cNvPr name="Group 26" id="26"/>
          <p:cNvGrpSpPr/>
          <p:nvPr/>
        </p:nvGrpSpPr>
        <p:grpSpPr>
          <a:xfrm rot="-1211978">
            <a:off x="5717527" y="3157035"/>
            <a:ext cx="360706" cy="315618"/>
            <a:chOff x="0" y="0"/>
            <a:chExt cx="812800" cy="711200"/>
          </a:xfrm>
        </p:grpSpPr>
        <p:sp>
          <p:nvSpPr>
            <p:cNvPr name="Freeform 27" id="27"/>
            <p:cNvSpPr/>
            <p:nvPr/>
          </p:nvSpPr>
          <p:spPr>
            <a:xfrm flipH="false" flipV="false" rot="0">
              <a:off x="0" y="0"/>
              <a:ext cx="812800" cy="711200"/>
            </a:xfrm>
            <a:custGeom>
              <a:avLst/>
              <a:gdLst/>
              <a:ahLst/>
              <a:cxnLst/>
              <a:rect r="r" b="b" t="t" l="l"/>
              <a:pathLst>
                <a:path h="711200" w="812800">
                  <a:moveTo>
                    <a:pt x="406400" y="0"/>
                  </a:moveTo>
                  <a:lnTo>
                    <a:pt x="812800" y="711200"/>
                  </a:lnTo>
                  <a:lnTo>
                    <a:pt x="0" y="711200"/>
                  </a:lnTo>
                  <a:lnTo>
                    <a:pt x="406400" y="0"/>
                  </a:lnTo>
                  <a:close/>
                </a:path>
              </a:pathLst>
            </a:custGeom>
            <a:solidFill>
              <a:srgbClr val="F45949"/>
            </a:solidFill>
          </p:spPr>
        </p:sp>
        <p:sp>
          <p:nvSpPr>
            <p:cNvPr name="TextBox 28" id="28"/>
            <p:cNvSpPr txBox="true"/>
            <p:nvPr/>
          </p:nvSpPr>
          <p:spPr>
            <a:xfrm>
              <a:off x="127000" y="292100"/>
              <a:ext cx="558800" cy="368300"/>
            </a:xfrm>
            <a:prstGeom prst="rect">
              <a:avLst/>
            </a:prstGeom>
          </p:spPr>
          <p:txBody>
            <a:bodyPr anchor="ctr" rtlCol="false" tIns="50800" lIns="50800" bIns="50800" rIns="50800"/>
            <a:lstStyle/>
            <a:p>
              <a:pPr algn="ctr">
                <a:lnSpc>
                  <a:spcPts val="2659"/>
                </a:lnSpc>
                <a:spcBef>
                  <a:spcPct val="0"/>
                </a:spcBef>
              </a:pPr>
            </a:p>
          </p:txBody>
        </p:sp>
      </p:grpSp>
      <p:sp>
        <p:nvSpPr>
          <p:cNvPr name="Freeform 29" id="29"/>
          <p:cNvSpPr/>
          <p:nvPr/>
        </p:nvSpPr>
        <p:spPr>
          <a:xfrm flipH="false" flipV="false" rot="0">
            <a:off x="686723" y="686723"/>
            <a:ext cx="683954" cy="683954"/>
          </a:xfrm>
          <a:custGeom>
            <a:avLst/>
            <a:gdLst/>
            <a:ahLst/>
            <a:cxnLst/>
            <a:rect r="r" b="b" t="t" l="l"/>
            <a:pathLst>
              <a:path h="683954" w="683954">
                <a:moveTo>
                  <a:pt x="0" y="0"/>
                </a:moveTo>
                <a:lnTo>
                  <a:pt x="683954" y="0"/>
                </a:lnTo>
                <a:lnTo>
                  <a:pt x="683954" y="683954"/>
                </a:lnTo>
                <a:lnTo>
                  <a:pt x="0" y="683954"/>
                </a:lnTo>
                <a:lnTo>
                  <a:pt x="0" y="0"/>
                </a:lnTo>
                <a:close/>
              </a:path>
            </a:pathLst>
          </a:custGeom>
          <a:blipFill>
            <a:blip r:embed="rId9">
              <a:extLst>
                <a:ext uri="{96DAC541-7B7A-43D3-8B79-37D633B846F1}">
                  <asvg:svgBlip xmlns:asvg="http://schemas.microsoft.com/office/drawing/2016/SVG/main" r:embed="rId10"/>
                </a:ext>
              </a:extLst>
            </a:blip>
            <a:stretch>
              <a:fillRect l="0" t="0" r="0" b="0"/>
            </a:stretch>
          </a:blipFill>
        </p:spPr>
      </p:sp>
      <p:sp>
        <p:nvSpPr>
          <p:cNvPr name="TextBox 30" id="30"/>
          <p:cNvSpPr txBox="true"/>
          <p:nvPr/>
        </p:nvSpPr>
        <p:spPr>
          <a:xfrm rot="0">
            <a:off x="6379520" y="1095375"/>
            <a:ext cx="5662310" cy="764540"/>
          </a:xfrm>
          <a:prstGeom prst="rect">
            <a:avLst/>
          </a:prstGeom>
        </p:spPr>
        <p:txBody>
          <a:bodyPr anchor="t" rtlCol="false" tIns="0" lIns="0" bIns="0" rIns="0">
            <a:spAutoFit/>
          </a:bodyPr>
          <a:lstStyle/>
          <a:p>
            <a:pPr algn="ctr">
              <a:lnSpc>
                <a:spcPts val="5829"/>
              </a:lnSpc>
            </a:pPr>
            <a:r>
              <a:rPr lang="en-US" sz="5499">
                <a:solidFill>
                  <a:srgbClr val="F45949"/>
                </a:solidFill>
                <a:latin typeface="Fredoka"/>
                <a:ea typeface="Fredoka"/>
                <a:cs typeface="Fredoka"/>
                <a:sym typeface="Fredoka"/>
              </a:rPr>
              <a:t>If in Doubt</a:t>
            </a:r>
          </a:p>
        </p:txBody>
      </p:sp>
      <p:sp>
        <p:nvSpPr>
          <p:cNvPr name="TextBox 31" id="31"/>
          <p:cNvSpPr txBox="true"/>
          <p:nvPr/>
        </p:nvSpPr>
        <p:spPr>
          <a:xfrm rot="0">
            <a:off x="4772304" y="1749359"/>
            <a:ext cx="9039638" cy="892175"/>
          </a:xfrm>
          <a:prstGeom prst="rect">
            <a:avLst/>
          </a:prstGeom>
        </p:spPr>
        <p:txBody>
          <a:bodyPr anchor="t" rtlCol="false" tIns="0" lIns="0" bIns="0" rIns="0">
            <a:spAutoFit/>
          </a:bodyPr>
          <a:lstStyle/>
          <a:p>
            <a:pPr algn="ctr">
              <a:lnSpc>
                <a:spcPts val="7149"/>
              </a:lnSpc>
            </a:pPr>
            <a:r>
              <a:rPr lang="en-US" sz="5499">
                <a:solidFill>
                  <a:srgbClr val="455878"/>
                </a:solidFill>
                <a:latin typeface="Fredoka"/>
                <a:ea typeface="Fredoka"/>
                <a:cs typeface="Fredoka"/>
                <a:sym typeface="Fredoka"/>
              </a:rPr>
              <a:t>Ask for Help</a:t>
            </a:r>
          </a:p>
        </p:txBody>
      </p:sp>
      <p:sp>
        <p:nvSpPr>
          <p:cNvPr name="Freeform 32" id="32"/>
          <p:cNvSpPr/>
          <p:nvPr/>
        </p:nvSpPr>
        <p:spPr>
          <a:xfrm flipH="false" flipV="true" rot="0">
            <a:off x="13515696" y="1346"/>
            <a:ext cx="4772304" cy="3537471"/>
          </a:xfrm>
          <a:custGeom>
            <a:avLst/>
            <a:gdLst/>
            <a:ahLst/>
            <a:cxnLst/>
            <a:rect r="r" b="b" t="t" l="l"/>
            <a:pathLst>
              <a:path h="3537471" w="4772304">
                <a:moveTo>
                  <a:pt x="0" y="3537471"/>
                </a:moveTo>
                <a:lnTo>
                  <a:pt x="4772304" y="3537471"/>
                </a:lnTo>
                <a:lnTo>
                  <a:pt x="4772304" y="0"/>
                </a:lnTo>
                <a:lnTo>
                  <a:pt x="0" y="0"/>
                </a:lnTo>
                <a:lnTo>
                  <a:pt x="0" y="3537471"/>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TextBox 33" id="33"/>
          <p:cNvSpPr txBox="true"/>
          <p:nvPr/>
        </p:nvSpPr>
        <p:spPr>
          <a:xfrm rot="0">
            <a:off x="1719342" y="7662688"/>
            <a:ext cx="4234273" cy="887349"/>
          </a:xfrm>
          <a:prstGeom prst="rect">
            <a:avLst/>
          </a:prstGeom>
        </p:spPr>
        <p:txBody>
          <a:bodyPr anchor="t" rtlCol="false" tIns="0" lIns="0" bIns="0" rIns="0">
            <a:spAutoFit/>
          </a:bodyPr>
          <a:lstStyle/>
          <a:p>
            <a:pPr algn="ctr">
              <a:lnSpc>
                <a:spcPts val="3498"/>
              </a:lnSpc>
            </a:pPr>
            <a:r>
              <a:rPr lang="en-US" sz="3300">
                <a:solidFill>
                  <a:srgbClr val="FFFFFF"/>
                </a:solidFill>
                <a:latin typeface="Fredoka"/>
                <a:ea typeface="Fredoka"/>
                <a:cs typeface="Fredoka"/>
                <a:sym typeface="Fredoka"/>
              </a:rPr>
              <a:t>Talk to a trusted adult</a:t>
            </a:r>
          </a:p>
        </p:txBody>
      </p:sp>
      <p:sp>
        <p:nvSpPr>
          <p:cNvPr name="TextBox 34" id="34"/>
          <p:cNvSpPr txBox="true"/>
          <p:nvPr/>
        </p:nvSpPr>
        <p:spPr>
          <a:xfrm rot="0">
            <a:off x="6965445" y="6891528"/>
            <a:ext cx="4234273" cy="887349"/>
          </a:xfrm>
          <a:prstGeom prst="rect">
            <a:avLst/>
          </a:prstGeom>
        </p:spPr>
        <p:txBody>
          <a:bodyPr anchor="t" rtlCol="false" tIns="0" lIns="0" bIns="0" rIns="0">
            <a:spAutoFit/>
          </a:bodyPr>
          <a:lstStyle/>
          <a:p>
            <a:pPr algn="ctr">
              <a:lnSpc>
                <a:spcPts val="3498"/>
              </a:lnSpc>
            </a:pPr>
            <a:r>
              <a:rPr lang="en-US" sz="3300">
                <a:solidFill>
                  <a:srgbClr val="FFFFFF"/>
                </a:solidFill>
                <a:latin typeface="Fredoka"/>
                <a:ea typeface="Fredoka"/>
                <a:cs typeface="Fredoka"/>
                <a:sym typeface="Fredoka"/>
              </a:rPr>
              <a:t>They can help you understand</a:t>
            </a:r>
          </a:p>
        </p:txBody>
      </p:sp>
      <p:sp>
        <p:nvSpPr>
          <p:cNvPr name="TextBox 35" id="35"/>
          <p:cNvSpPr txBox="true"/>
          <p:nvPr/>
        </p:nvSpPr>
        <p:spPr>
          <a:xfrm rot="0">
            <a:off x="12417048" y="7604044"/>
            <a:ext cx="3965020" cy="866521"/>
          </a:xfrm>
          <a:prstGeom prst="rect">
            <a:avLst/>
          </a:prstGeom>
        </p:spPr>
        <p:txBody>
          <a:bodyPr anchor="t" rtlCol="false" tIns="0" lIns="0" bIns="0" rIns="0">
            <a:spAutoFit/>
          </a:bodyPr>
          <a:lstStyle/>
          <a:p>
            <a:pPr algn="ctr">
              <a:lnSpc>
                <a:spcPts val="3392"/>
              </a:lnSpc>
            </a:pPr>
            <a:r>
              <a:rPr lang="en-US" sz="3200">
                <a:solidFill>
                  <a:srgbClr val="FFFFFF"/>
                </a:solidFill>
                <a:latin typeface="Fredoka"/>
                <a:ea typeface="Fredoka"/>
                <a:cs typeface="Fredoka"/>
                <a:sym typeface="Fredoka"/>
              </a:rPr>
              <a:t>Don’t wait—tell them right away!</a:t>
            </a:r>
          </a:p>
        </p:txBody>
      </p:sp>
      <p:sp>
        <p:nvSpPr>
          <p:cNvPr name="TextBox 36" id="36"/>
          <p:cNvSpPr txBox="true"/>
          <p:nvPr/>
        </p:nvSpPr>
        <p:spPr>
          <a:xfrm rot="0">
            <a:off x="142875" y="9818618"/>
            <a:ext cx="4146456" cy="254635"/>
          </a:xfrm>
          <a:prstGeom prst="rect">
            <a:avLst/>
          </a:prstGeom>
        </p:spPr>
        <p:txBody>
          <a:bodyPr anchor="t" rtlCol="false" tIns="0" lIns="0" bIns="0" rIns="0">
            <a:spAutoFit/>
          </a:bodyPr>
          <a:lstStyle/>
          <a:p>
            <a:pPr algn="ctr">
              <a:lnSpc>
                <a:spcPts val="2240"/>
              </a:lnSpc>
            </a:pPr>
            <a:r>
              <a:rPr lang="en-US" sz="1600">
                <a:solidFill>
                  <a:srgbClr val="455878"/>
                </a:solidFill>
                <a:latin typeface="Garet"/>
                <a:ea typeface="Garet"/>
                <a:cs typeface="Garet"/>
                <a:sym typeface="Garet"/>
              </a:rPr>
              <a:t>© On The Mark Curriculum OTM413-AB</a:t>
            </a:r>
          </a:p>
        </p:txBody>
      </p:sp>
    </p:spTree>
  </p:cSld>
  <p:clrMapOvr>
    <a:masterClrMapping/>
  </p:clrMapOvr>
</p:sld>
</file>

<file path=ppt/slides/slide13.xml><?xml version="1.0" encoding="utf-8"?>
<p:sld xmlns:p="http://schemas.openxmlformats.org/presentationml/2006/main" xmlns:a="http://schemas.openxmlformats.org/drawingml/2006/main" xmlns:r="http://schemas.openxmlformats.org/officeDocument/2006/relationships">
  <p:cSld>
    <p:bg>
      <p:bgPr>
        <a:solidFill>
          <a:srgbClr val="FAF5EF"/>
        </a:solidFill>
      </p:bgPr>
    </p:bg>
    <p:spTree>
      <p:nvGrpSpPr>
        <p:cNvPr id="1" name=""/>
        <p:cNvGrpSpPr/>
        <p:nvPr/>
      </p:nvGrpSpPr>
      <p:grpSpPr>
        <a:xfrm>
          <a:off x="0" y="0"/>
          <a:ext cx="0" cy="0"/>
          <a:chOff x="0" y="0"/>
          <a:chExt cx="0" cy="0"/>
        </a:xfrm>
      </p:grpSpPr>
      <p:sp>
        <p:nvSpPr>
          <p:cNvPr name="Freeform 2" id="2"/>
          <p:cNvSpPr/>
          <p:nvPr/>
        </p:nvSpPr>
        <p:spPr>
          <a:xfrm flipH="false" flipV="false" rot="0">
            <a:off x="9525" y="14843"/>
            <a:ext cx="18278475" cy="5111958"/>
          </a:xfrm>
          <a:custGeom>
            <a:avLst/>
            <a:gdLst/>
            <a:ahLst/>
            <a:cxnLst/>
            <a:rect r="r" b="b" t="t" l="l"/>
            <a:pathLst>
              <a:path h="5111958" w="18278475">
                <a:moveTo>
                  <a:pt x="0" y="0"/>
                </a:moveTo>
                <a:lnTo>
                  <a:pt x="18278475" y="0"/>
                </a:lnTo>
                <a:lnTo>
                  <a:pt x="18278475" y="5111959"/>
                </a:lnTo>
                <a:lnTo>
                  <a:pt x="0" y="5111959"/>
                </a:lnTo>
                <a:lnTo>
                  <a:pt x="0" y="0"/>
                </a:lnTo>
                <a:close/>
              </a:path>
            </a:pathLst>
          </a:custGeom>
          <a:blipFill>
            <a:blip r:embed="rId2"/>
            <a:stretch>
              <a:fillRect l="0" t="-52830" r="0" b="-85396"/>
            </a:stretch>
          </a:blipFill>
        </p:spPr>
      </p:sp>
      <p:sp>
        <p:nvSpPr>
          <p:cNvPr name="Freeform 3" id="3"/>
          <p:cNvSpPr/>
          <p:nvPr/>
        </p:nvSpPr>
        <p:spPr>
          <a:xfrm flipH="true" flipV="false" rot="-1519193">
            <a:off x="579074" y="2501492"/>
            <a:ext cx="8812862" cy="6532534"/>
          </a:xfrm>
          <a:custGeom>
            <a:avLst/>
            <a:gdLst/>
            <a:ahLst/>
            <a:cxnLst/>
            <a:rect r="r" b="b" t="t" l="l"/>
            <a:pathLst>
              <a:path h="6532534" w="8812862">
                <a:moveTo>
                  <a:pt x="8812862" y="0"/>
                </a:moveTo>
                <a:lnTo>
                  <a:pt x="0" y="0"/>
                </a:lnTo>
                <a:lnTo>
                  <a:pt x="0" y="6532534"/>
                </a:lnTo>
                <a:lnTo>
                  <a:pt x="8812862" y="6532534"/>
                </a:lnTo>
                <a:lnTo>
                  <a:pt x="8812862" y="0"/>
                </a:lnTo>
                <a:close/>
              </a:path>
            </a:pathLst>
          </a:custGeom>
          <a:blipFill>
            <a:blip r:embed="rId3">
              <a:extLst>
                <a:ext uri="{96DAC541-7B7A-43D3-8B79-37D633B846F1}">
                  <asvg:svgBlip xmlns:asvg="http://schemas.microsoft.com/office/drawing/2016/SVG/main" r:embed="rId4"/>
                </a:ext>
              </a:extLst>
            </a:blip>
            <a:stretch>
              <a:fillRect l="0" t="0" r="0" b="0"/>
            </a:stretch>
          </a:blipFill>
        </p:spPr>
      </p:sp>
      <p:grpSp>
        <p:nvGrpSpPr>
          <p:cNvPr name="Group 4" id="4"/>
          <p:cNvGrpSpPr/>
          <p:nvPr/>
        </p:nvGrpSpPr>
        <p:grpSpPr>
          <a:xfrm rot="0">
            <a:off x="1838033" y="2744364"/>
            <a:ext cx="5186537" cy="5230374"/>
            <a:chOff x="0" y="0"/>
            <a:chExt cx="836643" cy="843715"/>
          </a:xfrm>
        </p:grpSpPr>
        <p:sp>
          <p:nvSpPr>
            <p:cNvPr name="Freeform 5" id="5"/>
            <p:cNvSpPr/>
            <p:nvPr/>
          </p:nvSpPr>
          <p:spPr>
            <a:xfrm flipH="false" flipV="false" rot="0">
              <a:off x="0" y="0"/>
              <a:ext cx="836644" cy="843715"/>
            </a:xfrm>
            <a:custGeom>
              <a:avLst/>
              <a:gdLst/>
              <a:ahLst/>
              <a:cxnLst/>
              <a:rect r="r" b="b" t="t" l="l"/>
              <a:pathLst>
                <a:path h="843715" w="836644">
                  <a:moveTo>
                    <a:pt x="94040" y="0"/>
                  </a:moveTo>
                  <a:lnTo>
                    <a:pt x="742604" y="0"/>
                  </a:lnTo>
                  <a:cubicBezTo>
                    <a:pt x="767545" y="0"/>
                    <a:pt x="791464" y="9908"/>
                    <a:pt x="809100" y="27544"/>
                  </a:cubicBezTo>
                  <a:cubicBezTo>
                    <a:pt x="826736" y="45180"/>
                    <a:pt x="836644" y="69099"/>
                    <a:pt x="836644" y="94040"/>
                  </a:cubicBezTo>
                  <a:lnTo>
                    <a:pt x="836644" y="749675"/>
                  </a:lnTo>
                  <a:cubicBezTo>
                    <a:pt x="836644" y="801612"/>
                    <a:pt x="794540" y="843715"/>
                    <a:pt x="742604" y="843715"/>
                  </a:cubicBezTo>
                  <a:lnTo>
                    <a:pt x="94040" y="843715"/>
                  </a:lnTo>
                  <a:cubicBezTo>
                    <a:pt x="42103" y="843715"/>
                    <a:pt x="0" y="801612"/>
                    <a:pt x="0" y="749675"/>
                  </a:cubicBezTo>
                  <a:lnTo>
                    <a:pt x="0" y="94040"/>
                  </a:lnTo>
                  <a:cubicBezTo>
                    <a:pt x="0" y="42103"/>
                    <a:pt x="42103" y="0"/>
                    <a:pt x="94040" y="0"/>
                  </a:cubicBezTo>
                  <a:close/>
                </a:path>
              </a:pathLst>
            </a:custGeom>
            <a:solidFill>
              <a:srgbClr val="F45949"/>
            </a:solidFill>
          </p:spPr>
        </p:sp>
        <p:sp>
          <p:nvSpPr>
            <p:cNvPr name="TextBox 6" id="6"/>
            <p:cNvSpPr txBox="true"/>
            <p:nvPr/>
          </p:nvSpPr>
          <p:spPr>
            <a:xfrm>
              <a:off x="0" y="-47625"/>
              <a:ext cx="836643" cy="891340"/>
            </a:xfrm>
            <a:prstGeom prst="rect">
              <a:avLst/>
            </a:prstGeom>
          </p:spPr>
          <p:txBody>
            <a:bodyPr anchor="ctr" rtlCol="false" tIns="50800" lIns="50800" bIns="50800" rIns="50800"/>
            <a:lstStyle/>
            <a:p>
              <a:pPr algn="ctr">
                <a:lnSpc>
                  <a:spcPts val="3682"/>
                </a:lnSpc>
              </a:pPr>
            </a:p>
          </p:txBody>
        </p:sp>
      </p:grpSp>
      <p:sp>
        <p:nvSpPr>
          <p:cNvPr name="Freeform 7" id="7"/>
          <p:cNvSpPr/>
          <p:nvPr/>
        </p:nvSpPr>
        <p:spPr>
          <a:xfrm flipH="false" flipV="false" rot="0">
            <a:off x="5168616" y="6770737"/>
            <a:ext cx="1847967" cy="559010"/>
          </a:xfrm>
          <a:custGeom>
            <a:avLst/>
            <a:gdLst/>
            <a:ahLst/>
            <a:cxnLst/>
            <a:rect r="r" b="b" t="t" l="l"/>
            <a:pathLst>
              <a:path h="559010" w="1847967">
                <a:moveTo>
                  <a:pt x="0" y="0"/>
                </a:moveTo>
                <a:lnTo>
                  <a:pt x="1847968" y="0"/>
                </a:lnTo>
                <a:lnTo>
                  <a:pt x="1847968" y="559010"/>
                </a:lnTo>
                <a:lnTo>
                  <a:pt x="0" y="559010"/>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AutoShape 8" id="8"/>
          <p:cNvSpPr/>
          <p:nvPr/>
        </p:nvSpPr>
        <p:spPr>
          <a:xfrm>
            <a:off x="2612928" y="6299250"/>
            <a:ext cx="3644680" cy="0"/>
          </a:xfrm>
          <a:prstGeom prst="line">
            <a:avLst/>
          </a:prstGeom>
          <a:ln cap="rnd" w="66675">
            <a:solidFill>
              <a:srgbClr val="FFFFFF"/>
            </a:solidFill>
            <a:prstDash val="solid"/>
            <a:headEnd type="none" len="sm" w="sm"/>
            <a:tailEnd type="none" len="sm" w="sm"/>
          </a:ln>
        </p:spPr>
      </p:sp>
      <p:sp>
        <p:nvSpPr>
          <p:cNvPr name="Freeform 9" id="9"/>
          <p:cNvSpPr/>
          <p:nvPr/>
        </p:nvSpPr>
        <p:spPr>
          <a:xfrm flipH="false" flipV="false" rot="0">
            <a:off x="10030015" y="3655632"/>
            <a:ext cx="470624" cy="335908"/>
          </a:xfrm>
          <a:custGeom>
            <a:avLst/>
            <a:gdLst/>
            <a:ahLst/>
            <a:cxnLst/>
            <a:rect r="r" b="b" t="t" l="l"/>
            <a:pathLst>
              <a:path h="335908" w="470624">
                <a:moveTo>
                  <a:pt x="0" y="0"/>
                </a:moveTo>
                <a:lnTo>
                  <a:pt x="470624" y="0"/>
                </a:lnTo>
                <a:lnTo>
                  <a:pt x="470624" y="335908"/>
                </a:lnTo>
                <a:lnTo>
                  <a:pt x="0" y="335908"/>
                </a:lnTo>
                <a:lnTo>
                  <a:pt x="0" y="0"/>
                </a:lnTo>
                <a:close/>
              </a:path>
            </a:pathLst>
          </a:custGeom>
          <a:blipFill>
            <a:blip r:embed="rId7">
              <a:extLst>
                <a:ext uri="{96DAC541-7B7A-43D3-8B79-37D633B846F1}">
                  <asvg:svgBlip xmlns:asvg="http://schemas.microsoft.com/office/drawing/2016/SVG/main" r:embed="rId8"/>
                </a:ext>
              </a:extLst>
            </a:blip>
            <a:stretch>
              <a:fillRect l="0" t="0" r="0" b="0"/>
            </a:stretch>
          </a:blipFill>
        </p:spPr>
      </p:sp>
      <p:sp>
        <p:nvSpPr>
          <p:cNvPr name="Freeform 10" id="10"/>
          <p:cNvSpPr/>
          <p:nvPr/>
        </p:nvSpPr>
        <p:spPr>
          <a:xfrm flipH="false" flipV="false" rot="0">
            <a:off x="10039282" y="5774502"/>
            <a:ext cx="452090" cy="359206"/>
          </a:xfrm>
          <a:custGeom>
            <a:avLst/>
            <a:gdLst/>
            <a:ahLst/>
            <a:cxnLst/>
            <a:rect r="r" b="b" t="t" l="l"/>
            <a:pathLst>
              <a:path h="359206" w="452090">
                <a:moveTo>
                  <a:pt x="0" y="0"/>
                </a:moveTo>
                <a:lnTo>
                  <a:pt x="452090" y="0"/>
                </a:lnTo>
                <a:lnTo>
                  <a:pt x="452090" y="359205"/>
                </a:lnTo>
                <a:lnTo>
                  <a:pt x="0" y="359205"/>
                </a:lnTo>
                <a:lnTo>
                  <a:pt x="0" y="0"/>
                </a:lnTo>
                <a:close/>
              </a:path>
            </a:pathLst>
          </a:custGeom>
          <a:blipFill>
            <a:blip r:embed="rId9">
              <a:extLst>
                <a:ext uri="{96DAC541-7B7A-43D3-8B79-37D633B846F1}">
                  <asvg:svgBlip xmlns:asvg="http://schemas.microsoft.com/office/drawing/2016/SVG/main" r:embed="rId10"/>
                </a:ext>
              </a:extLst>
            </a:blip>
            <a:stretch>
              <a:fillRect l="0" t="0" r="0" b="0"/>
            </a:stretch>
          </a:blipFill>
        </p:spPr>
      </p:sp>
      <p:sp>
        <p:nvSpPr>
          <p:cNvPr name="Freeform 11" id="11"/>
          <p:cNvSpPr/>
          <p:nvPr/>
        </p:nvSpPr>
        <p:spPr>
          <a:xfrm flipH="false" flipV="false" rot="0">
            <a:off x="10030015" y="4755720"/>
            <a:ext cx="470624" cy="307189"/>
          </a:xfrm>
          <a:custGeom>
            <a:avLst/>
            <a:gdLst/>
            <a:ahLst/>
            <a:cxnLst/>
            <a:rect r="r" b="b" t="t" l="l"/>
            <a:pathLst>
              <a:path h="307189" w="470624">
                <a:moveTo>
                  <a:pt x="0" y="0"/>
                </a:moveTo>
                <a:lnTo>
                  <a:pt x="470624" y="0"/>
                </a:lnTo>
                <a:lnTo>
                  <a:pt x="470624" y="307189"/>
                </a:lnTo>
                <a:lnTo>
                  <a:pt x="0" y="307189"/>
                </a:lnTo>
                <a:lnTo>
                  <a:pt x="0" y="0"/>
                </a:lnTo>
                <a:close/>
              </a:path>
            </a:pathLst>
          </a:custGeom>
          <a:blipFill>
            <a:blip r:embed="rId11">
              <a:extLst>
                <a:ext uri="{96DAC541-7B7A-43D3-8B79-37D633B846F1}">
                  <asvg:svgBlip xmlns:asvg="http://schemas.microsoft.com/office/drawing/2016/SVG/main" r:embed="rId12"/>
                </a:ext>
              </a:extLst>
            </a:blip>
            <a:stretch>
              <a:fillRect l="0" t="0" r="0" b="0"/>
            </a:stretch>
          </a:blipFill>
        </p:spPr>
      </p:sp>
      <p:sp>
        <p:nvSpPr>
          <p:cNvPr name="Freeform 12" id="12"/>
          <p:cNvSpPr/>
          <p:nvPr/>
        </p:nvSpPr>
        <p:spPr>
          <a:xfrm flipH="false" flipV="false" rot="0">
            <a:off x="16060232" y="4528779"/>
            <a:ext cx="1199068" cy="1068261"/>
          </a:xfrm>
          <a:custGeom>
            <a:avLst/>
            <a:gdLst/>
            <a:ahLst/>
            <a:cxnLst/>
            <a:rect r="r" b="b" t="t" l="l"/>
            <a:pathLst>
              <a:path h="1068261" w="1199068">
                <a:moveTo>
                  <a:pt x="0" y="0"/>
                </a:moveTo>
                <a:lnTo>
                  <a:pt x="1199068" y="0"/>
                </a:lnTo>
                <a:lnTo>
                  <a:pt x="1199068" y="1068260"/>
                </a:lnTo>
                <a:lnTo>
                  <a:pt x="0" y="1068260"/>
                </a:lnTo>
                <a:lnTo>
                  <a:pt x="0" y="0"/>
                </a:lnTo>
                <a:close/>
              </a:path>
            </a:pathLst>
          </a:custGeom>
          <a:blipFill>
            <a:blip r:embed="rId13">
              <a:extLst>
                <a:ext uri="{96DAC541-7B7A-43D3-8B79-37D633B846F1}">
                  <asvg:svgBlip xmlns:asvg="http://schemas.microsoft.com/office/drawing/2016/SVG/main" r:embed="rId14"/>
                </a:ext>
              </a:extLst>
            </a:blip>
            <a:stretch>
              <a:fillRect l="0" t="0" r="0" b="0"/>
            </a:stretch>
          </a:blipFill>
        </p:spPr>
      </p:sp>
      <p:sp>
        <p:nvSpPr>
          <p:cNvPr name="Freeform 13" id="13"/>
          <p:cNvSpPr/>
          <p:nvPr/>
        </p:nvSpPr>
        <p:spPr>
          <a:xfrm flipH="false" flipV="false" rot="0">
            <a:off x="13481153" y="8537810"/>
            <a:ext cx="503345" cy="481944"/>
          </a:xfrm>
          <a:custGeom>
            <a:avLst/>
            <a:gdLst/>
            <a:ahLst/>
            <a:cxnLst/>
            <a:rect r="r" b="b" t="t" l="l"/>
            <a:pathLst>
              <a:path h="481944" w="503345">
                <a:moveTo>
                  <a:pt x="0" y="0"/>
                </a:moveTo>
                <a:lnTo>
                  <a:pt x="503345" y="0"/>
                </a:lnTo>
                <a:lnTo>
                  <a:pt x="503345" y="481944"/>
                </a:lnTo>
                <a:lnTo>
                  <a:pt x="0" y="481944"/>
                </a:lnTo>
                <a:lnTo>
                  <a:pt x="0" y="0"/>
                </a:lnTo>
                <a:close/>
              </a:path>
            </a:pathLst>
          </a:custGeom>
          <a:blipFill>
            <a:blip r:embed="rId15">
              <a:extLst>
                <a:ext uri="{96DAC541-7B7A-43D3-8B79-37D633B846F1}">
                  <asvg:svgBlip xmlns:asvg="http://schemas.microsoft.com/office/drawing/2016/SVG/main" r:embed="rId16"/>
                </a:ext>
              </a:extLst>
            </a:blip>
            <a:stretch>
              <a:fillRect l="0" t="0" r="0" b="0"/>
            </a:stretch>
          </a:blipFill>
        </p:spPr>
      </p:sp>
      <p:sp>
        <p:nvSpPr>
          <p:cNvPr name="Freeform 14" id="14"/>
          <p:cNvSpPr/>
          <p:nvPr/>
        </p:nvSpPr>
        <p:spPr>
          <a:xfrm flipH="false" flipV="false" rot="-3250856">
            <a:off x="6727393" y="8899268"/>
            <a:ext cx="251673" cy="240972"/>
          </a:xfrm>
          <a:custGeom>
            <a:avLst/>
            <a:gdLst/>
            <a:ahLst/>
            <a:cxnLst/>
            <a:rect r="r" b="b" t="t" l="l"/>
            <a:pathLst>
              <a:path h="240972" w="251673">
                <a:moveTo>
                  <a:pt x="0" y="0"/>
                </a:moveTo>
                <a:lnTo>
                  <a:pt x="251672" y="0"/>
                </a:lnTo>
                <a:lnTo>
                  <a:pt x="251672" y="240971"/>
                </a:lnTo>
                <a:lnTo>
                  <a:pt x="0" y="240971"/>
                </a:lnTo>
                <a:lnTo>
                  <a:pt x="0" y="0"/>
                </a:lnTo>
                <a:close/>
              </a:path>
            </a:pathLst>
          </a:custGeom>
          <a:blipFill>
            <a:blip r:embed="rId15">
              <a:extLst>
                <a:ext uri="{96DAC541-7B7A-43D3-8B79-37D633B846F1}">
                  <asvg:svgBlip xmlns:asvg="http://schemas.microsoft.com/office/drawing/2016/SVG/main" r:embed="rId16"/>
                </a:ext>
              </a:extLst>
            </a:blip>
            <a:stretch>
              <a:fillRect l="0" t="0" r="0" b="0"/>
            </a:stretch>
          </a:blipFill>
        </p:spPr>
      </p:sp>
      <p:grpSp>
        <p:nvGrpSpPr>
          <p:cNvPr name="Group 15" id="15"/>
          <p:cNvGrpSpPr/>
          <p:nvPr/>
        </p:nvGrpSpPr>
        <p:grpSpPr>
          <a:xfrm rot="-1211978">
            <a:off x="434233" y="7892454"/>
            <a:ext cx="301439" cy="263759"/>
            <a:chOff x="0" y="0"/>
            <a:chExt cx="812800" cy="711200"/>
          </a:xfrm>
        </p:grpSpPr>
        <p:sp>
          <p:nvSpPr>
            <p:cNvPr name="Freeform 16" id="16"/>
            <p:cNvSpPr/>
            <p:nvPr/>
          </p:nvSpPr>
          <p:spPr>
            <a:xfrm flipH="false" flipV="false" rot="0">
              <a:off x="0" y="0"/>
              <a:ext cx="812800" cy="711200"/>
            </a:xfrm>
            <a:custGeom>
              <a:avLst/>
              <a:gdLst/>
              <a:ahLst/>
              <a:cxnLst/>
              <a:rect r="r" b="b" t="t" l="l"/>
              <a:pathLst>
                <a:path h="711200" w="812800">
                  <a:moveTo>
                    <a:pt x="406400" y="0"/>
                  </a:moveTo>
                  <a:lnTo>
                    <a:pt x="812800" y="711200"/>
                  </a:lnTo>
                  <a:lnTo>
                    <a:pt x="0" y="711200"/>
                  </a:lnTo>
                  <a:lnTo>
                    <a:pt x="406400" y="0"/>
                  </a:lnTo>
                  <a:close/>
                </a:path>
              </a:pathLst>
            </a:custGeom>
            <a:solidFill>
              <a:srgbClr val="F45949"/>
            </a:solidFill>
          </p:spPr>
        </p:sp>
        <p:sp>
          <p:nvSpPr>
            <p:cNvPr name="TextBox 17" id="17"/>
            <p:cNvSpPr txBox="true"/>
            <p:nvPr/>
          </p:nvSpPr>
          <p:spPr>
            <a:xfrm>
              <a:off x="127000" y="292100"/>
              <a:ext cx="558800" cy="368300"/>
            </a:xfrm>
            <a:prstGeom prst="rect">
              <a:avLst/>
            </a:prstGeom>
          </p:spPr>
          <p:txBody>
            <a:bodyPr anchor="ctr" rtlCol="false" tIns="50800" lIns="50800" bIns="50800" rIns="50800"/>
            <a:lstStyle/>
            <a:p>
              <a:pPr algn="ctr">
                <a:lnSpc>
                  <a:spcPts val="2659"/>
                </a:lnSpc>
                <a:spcBef>
                  <a:spcPct val="0"/>
                </a:spcBef>
              </a:pPr>
            </a:p>
          </p:txBody>
        </p:sp>
      </p:grpSp>
      <p:grpSp>
        <p:nvGrpSpPr>
          <p:cNvPr name="Group 18" id="18"/>
          <p:cNvGrpSpPr/>
          <p:nvPr/>
        </p:nvGrpSpPr>
        <p:grpSpPr>
          <a:xfrm rot="0">
            <a:off x="9820095" y="3655632"/>
            <a:ext cx="5186537" cy="3674115"/>
            <a:chOff x="0" y="0"/>
            <a:chExt cx="836643" cy="592674"/>
          </a:xfrm>
        </p:grpSpPr>
        <p:sp>
          <p:nvSpPr>
            <p:cNvPr name="Freeform 19" id="19"/>
            <p:cNvSpPr/>
            <p:nvPr/>
          </p:nvSpPr>
          <p:spPr>
            <a:xfrm flipH="false" flipV="false" rot="0">
              <a:off x="0" y="0"/>
              <a:ext cx="836644" cy="592674"/>
            </a:xfrm>
            <a:custGeom>
              <a:avLst/>
              <a:gdLst/>
              <a:ahLst/>
              <a:cxnLst/>
              <a:rect r="r" b="b" t="t" l="l"/>
              <a:pathLst>
                <a:path h="592674" w="836644">
                  <a:moveTo>
                    <a:pt x="94040" y="0"/>
                  </a:moveTo>
                  <a:lnTo>
                    <a:pt x="742604" y="0"/>
                  </a:lnTo>
                  <a:cubicBezTo>
                    <a:pt x="767545" y="0"/>
                    <a:pt x="791464" y="9908"/>
                    <a:pt x="809100" y="27544"/>
                  </a:cubicBezTo>
                  <a:cubicBezTo>
                    <a:pt x="826736" y="45180"/>
                    <a:pt x="836644" y="69099"/>
                    <a:pt x="836644" y="94040"/>
                  </a:cubicBezTo>
                  <a:lnTo>
                    <a:pt x="836644" y="498634"/>
                  </a:lnTo>
                  <a:cubicBezTo>
                    <a:pt x="836644" y="550571"/>
                    <a:pt x="794540" y="592674"/>
                    <a:pt x="742604" y="592674"/>
                  </a:cubicBezTo>
                  <a:lnTo>
                    <a:pt x="94040" y="592674"/>
                  </a:lnTo>
                  <a:cubicBezTo>
                    <a:pt x="69099" y="592674"/>
                    <a:pt x="45180" y="582766"/>
                    <a:pt x="27544" y="565130"/>
                  </a:cubicBezTo>
                  <a:cubicBezTo>
                    <a:pt x="9908" y="547494"/>
                    <a:pt x="0" y="523575"/>
                    <a:pt x="0" y="498634"/>
                  </a:cubicBezTo>
                  <a:lnTo>
                    <a:pt x="0" y="94040"/>
                  </a:lnTo>
                  <a:cubicBezTo>
                    <a:pt x="0" y="42103"/>
                    <a:pt x="42103" y="0"/>
                    <a:pt x="94040" y="0"/>
                  </a:cubicBezTo>
                  <a:close/>
                </a:path>
              </a:pathLst>
            </a:custGeom>
            <a:solidFill>
              <a:srgbClr val="F45949"/>
            </a:solidFill>
          </p:spPr>
        </p:sp>
        <p:sp>
          <p:nvSpPr>
            <p:cNvPr name="TextBox 20" id="20"/>
            <p:cNvSpPr txBox="true"/>
            <p:nvPr/>
          </p:nvSpPr>
          <p:spPr>
            <a:xfrm>
              <a:off x="0" y="-47625"/>
              <a:ext cx="836643" cy="640299"/>
            </a:xfrm>
            <a:prstGeom prst="rect">
              <a:avLst/>
            </a:prstGeom>
          </p:spPr>
          <p:txBody>
            <a:bodyPr anchor="ctr" rtlCol="false" tIns="50800" lIns="50800" bIns="50800" rIns="50800"/>
            <a:lstStyle/>
            <a:p>
              <a:pPr algn="ctr">
                <a:lnSpc>
                  <a:spcPts val="3682"/>
                </a:lnSpc>
              </a:pPr>
            </a:p>
          </p:txBody>
        </p:sp>
      </p:grpSp>
      <p:sp>
        <p:nvSpPr>
          <p:cNvPr name="Freeform 21" id="21"/>
          <p:cNvSpPr/>
          <p:nvPr/>
        </p:nvSpPr>
        <p:spPr>
          <a:xfrm flipH="false" flipV="false" rot="0">
            <a:off x="5922950" y="6933596"/>
            <a:ext cx="1026959" cy="914927"/>
          </a:xfrm>
          <a:custGeom>
            <a:avLst/>
            <a:gdLst/>
            <a:ahLst/>
            <a:cxnLst/>
            <a:rect r="r" b="b" t="t" l="l"/>
            <a:pathLst>
              <a:path h="914927" w="1026959">
                <a:moveTo>
                  <a:pt x="0" y="0"/>
                </a:moveTo>
                <a:lnTo>
                  <a:pt x="1026959" y="0"/>
                </a:lnTo>
                <a:lnTo>
                  <a:pt x="1026959" y="914927"/>
                </a:lnTo>
                <a:lnTo>
                  <a:pt x="0" y="914927"/>
                </a:lnTo>
                <a:lnTo>
                  <a:pt x="0" y="0"/>
                </a:lnTo>
                <a:close/>
              </a:path>
            </a:pathLst>
          </a:custGeom>
          <a:blipFill>
            <a:blip r:embed="rId17">
              <a:extLst>
                <a:ext uri="{96DAC541-7B7A-43D3-8B79-37D633B846F1}">
                  <asvg:svgBlip xmlns:asvg="http://schemas.microsoft.com/office/drawing/2016/SVG/main" r:embed="rId18"/>
                </a:ext>
              </a:extLst>
            </a:blip>
            <a:stretch>
              <a:fillRect l="0" t="0" r="0" b="0"/>
            </a:stretch>
          </a:blipFill>
        </p:spPr>
      </p:sp>
      <p:sp>
        <p:nvSpPr>
          <p:cNvPr name="TextBox 22" id="22"/>
          <p:cNvSpPr txBox="true"/>
          <p:nvPr/>
        </p:nvSpPr>
        <p:spPr>
          <a:xfrm rot="0">
            <a:off x="2651028" y="4147529"/>
            <a:ext cx="5662310" cy="1797050"/>
          </a:xfrm>
          <a:prstGeom prst="rect">
            <a:avLst/>
          </a:prstGeom>
        </p:spPr>
        <p:txBody>
          <a:bodyPr anchor="t" rtlCol="false" tIns="0" lIns="0" bIns="0" rIns="0">
            <a:spAutoFit/>
          </a:bodyPr>
          <a:lstStyle/>
          <a:p>
            <a:pPr algn="l">
              <a:lnSpc>
                <a:spcPts val="7149"/>
              </a:lnSpc>
            </a:pPr>
            <a:r>
              <a:rPr lang="en-US" sz="5499">
                <a:solidFill>
                  <a:srgbClr val="FFFFFF"/>
                </a:solidFill>
                <a:latin typeface="Fredoka"/>
                <a:ea typeface="Fredoka"/>
                <a:cs typeface="Fredoka"/>
                <a:sym typeface="Fredoka"/>
              </a:rPr>
              <a:t>Recap and</a:t>
            </a:r>
          </a:p>
          <a:p>
            <a:pPr algn="l">
              <a:lnSpc>
                <a:spcPts val="7149"/>
              </a:lnSpc>
            </a:pPr>
            <a:r>
              <a:rPr lang="en-US" sz="5499">
                <a:solidFill>
                  <a:srgbClr val="FFFFFF"/>
                </a:solidFill>
                <a:latin typeface="Fredoka"/>
                <a:ea typeface="Fredoka"/>
                <a:cs typeface="Fredoka"/>
                <a:sym typeface="Fredoka"/>
              </a:rPr>
              <a:t>Review</a:t>
            </a:r>
          </a:p>
        </p:txBody>
      </p:sp>
      <p:sp>
        <p:nvSpPr>
          <p:cNvPr name="TextBox 23" id="23"/>
          <p:cNvSpPr txBox="true"/>
          <p:nvPr/>
        </p:nvSpPr>
        <p:spPr>
          <a:xfrm rot="0">
            <a:off x="10587219" y="4130615"/>
            <a:ext cx="3938040" cy="2647950"/>
          </a:xfrm>
          <a:prstGeom prst="rect">
            <a:avLst/>
          </a:prstGeom>
        </p:spPr>
        <p:txBody>
          <a:bodyPr anchor="t" rtlCol="false" tIns="0" lIns="0" bIns="0" rIns="0">
            <a:spAutoFit/>
          </a:bodyPr>
          <a:lstStyle/>
          <a:p>
            <a:pPr algn="l">
              <a:lnSpc>
                <a:spcPts val="4200"/>
              </a:lnSpc>
              <a:spcBef>
                <a:spcPct val="0"/>
              </a:spcBef>
            </a:pPr>
            <a:r>
              <a:rPr lang="en-US" sz="3000">
                <a:solidFill>
                  <a:srgbClr val="FFFFFF"/>
                </a:solidFill>
                <a:latin typeface="Garet"/>
                <a:ea typeface="Garet"/>
                <a:cs typeface="Garet"/>
                <a:sym typeface="Garet"/>
              </a:rPr>
              <a:t>How can you stay safe online while enjoying technology responsibly?</a:t>
            </a:r>
          </a:p>
        </p:txBody>
      </p:sp>
      <p:sp>
        <p:nvSpPr>
          <p:cNvPr name="TextBox 24" id="24"/>
          <p:cNvSpPr txBox="true"/>
          <p:nvPr/>
        </p:nvSpPr>
        <p:spPr>
          <a:xfrm rot="0">
            <a:off x="142875" y="9818618"/>
            <a:ext cx="4146456" cy="254635"/>
          </a:xfrm>
          <a:prstGeom prst="rect">
            <a:avLst/>
          </a:prstGeom>
        </p:spPr>
        <p:txBody>
          <a:bodyPr anchor="t" rtlCol="false" tIns="0" lIns="0" bIns="0" rIns="0">
            <a:spAutoFit/>
          </a:bodyPr>
          <a:lstStyle/>
          <a:p>
            <a:pPr algn="ctr">
              <a:lnSpc>
                <a:spcPts val="2240"/>
              </a:lnSpc>
            </a:pPr>
            <a:r>
              <a:rPr lang="en-US" sz="1600">
                <a:solidFill>
                  <a:srgbClr val="455878"/>
                </a:solidFill>
                <a:latin typeface="Garet"/>
                <a:ea typeface="Garet"/>
                <a:cs typeface="Garet"/>
                <a:sym typeface="Garet"/>
              </a:rPr>
              <a:t>© On The Mark Curriculum OTM413-AB</a:t>
            </a:r>
          </a:p>
        </p:txBody>
      </p:sp>
    </p:spTree>
  </p:cSld>
  <p:clrMapOvr>
    <a:masterClrMapping/>
  </p:clrMapOvr>
</p:sld>
</file>

<file path=ppt/slides/slide14.xml><?xml version="1.0" encoding="utf-8"?>
<p:sld xmlns:p="http://schemas.openxmlformats.org/presentationml/2006/main" xmlns:a="http://schemas.openxmlformats.org/drawingml/2006/main" xmlns:r="http://schemas.openxmlformats.org/officeDocument/2006/relationships">
  <p:cSld>
    <p:bg>
      <p:bgPr>
        <a:solidFill>
          <a:srgbClr val="FAF5EF"/>
        </a:solidFill>
      </p:bgPr>
    </p:bg>
    <p:spTree>
      <p:nvGrpSpPr>
        <p:cNvPr id="1" name=""/>
        <p:cNvGrpSpPr/>
        <p:nvPr/>
      </p:nvGrpSpPr>
      <p:grpSpPr>
        <a:xfrm>
          <a:off x="0" y="0"/>
          <a:ext cx="0" cy="0"/>
          <a:chOff x="0" y="0"/>
          <a:chExt cx="0" cy="0"/>
        </a:xfrm>
      </p:grpSpPr>
      <p:sp>
        <p:nvSpPr>
          <p:cNvPr name="Freeform 2" id="2"/>
          <p:cNvSpPr/>
          <p:nvPr/>
        </p:nvSpPr>
        <p:spPr>
          <a:xfrm flipH="false" flipV="false" rot="0">
            <a:off x="4767898" y="4679444"/>
            <a:ext cx="4190475" cy="3106189"/>
          </a:xfrm>
          <a:custGeom>
            <a:avLst/>
            <a:gdLst/>
            <a:ahLst/>
            <a:cxnLst/>
            <a:rect r="r" b="b" t="t" l="l"/>
            <a:pathLst>
              <a:path h="3106189" w="4190475">
                <a:moveTo>
                  <a:pt x="0" y="0"/>
                </a:moveTo>
                <a:lnTo>
                  <a:pt x="4190475" y="0"/>
                </a:lnTo>
                <a:lnTo>
                  <a:pt x="4190475" y="3106190"/>
                </a:lnTo>
                <a:lnTo>
                  <a:pt x="0" y="3106190"/>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3" id="3"/>
          <p:cNvSpPr/>
          <p:nvPr/>
        </p:nvSpPr>
        <p:spPr>
          <a:xfrm flipH="false" flipV="false" rot="0">
            <a:off x="-257311" y="2946939"/>
            <a:ext cx="7375738" cy="7234697"/>
          </a:xfrm>
          <a:custGeom>
            <a:avLst/>
            <a:gdLst/>
            <a:ahLst/>
            <a:cxnLst/>
            <a:rect r="r" b="b" t="t" l="l"/>
            <a:pathLst>
              <a:path h="7234697" w="7375738">
                <a:moveTo>
                  <a:pt x="0" y="0"/>
                </a:moveTo>
                <a:lnTo>
                  <a:pt x="7375738" y="0"/>
                </a:lnTo>
                <a:lnTo>
                  <a:pt x="7375738" y="7234698"/>
                </a:lnTo>
                <a:lnTo>
                  <a:pt x="0" y="7234698"/>
                </a:lnTo>
                <a:lnTo>
                  <a:pt x="0" y="0"/>
                </a:lnTo>
                <a:close/>
              </a:path>
            </a:pathLst>
          </a:custGeom>
          <a:blipFill>
            <a:blip r:embed="rId4">
              <a:alphaModFix amt="44999"/>
            </a:blip>
            <a:stretch>
              <a:fillRect l="0" t="-2461" r="0" b="0"/>
            </a:stretch>
          </a:blipFill>
        </p:spPr>
      </p:sp>
      <p:grpSp>
        <p:nvGrpSpPr>
          <p:cNvPr name="Group 4" id="4"/>
          <p:cNvGrpSpPr/>
          <p:nvPr/>
        </p:nvGrpSpPr>
        <p:grpSpPr>
          <a:xfrm rot="0">
            <a:off x="80090" y="3416692"/>
            <a:ext cx="6345080" cy="6345080"/>
            <a:chOff x="0" y="0"/>
            <a:chExt cx="812800" cy="812800"/>
          </a:xfrm>
        </p:grpSpPr>
        <p:sp>
          <p:nvSpPr>
            <p:cNvPr name="Freeform 5" id="5"/>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AF5EF"/>
            </a:solidFill>
          </p:spPr>
        </p:sp>
        <p:sp>
          <p:nvSpPr>
            <p:cNvPr name="TextBox 6" id="6"/>
            <p:cNvSpPr txBox="true"/>
            <p:nvPr/>
          </p:nvSpPr>
          <p:spPr>
            <a:xfrm>
              <a:off x="76200" y="38100"/>
              <a:ext cx="660400" cy="698500"/>
            </a:xfrm>
            <a:prstGeom prst="rect">
              <a:avLst/>
            </a:prstGeom>
          </p:spPr>
          <p:txBody>
            <a:bodyPr anchor="ctr" rtlCol="false" tIns="50800" lIns="50800" bIns="50800" rIns="50800"/>
            <a:lstStyle/>
            <a:p>
              <a:pPr algn="ctr">
                <a:lnSpc>
                  <a:spcPts val="2659"/>
                </a:lnSpc>
              </a:pPr>
            </a:p>
          </p:txBody>
        </p:sp>
      </p:grpSp>
      <p:grpSp>
        <p:nvGrpSpPr>
          <p:cNvPr name="Group 7" id="7"/>
          <p:cNvGrpSpPr/>
          <p:nvPr/>
        </p:nvGrpSpPr>
        <p:grpSpPr>
          <a:xfrm rot="0">
            <a:off x="283925" y="3620538"/>
            <a:ext cx="5937411" cy="5937387"/>
            <a:chOff x="0" y="0"/>
            <a:chExt cx="6350000" cy="6349975"/>
          </a:xfrm>
        </p:grpSpPr>
        <p:sp>
          <p:nvSpPr>
            <p:cNvPr name="Freeform 8" id="8"/>
            <p:cNvSpPr/>
            <p:nvPr/>
          </p:nvSpPr>
          <p:spPr>
            <a:xfrm flipH="false" flipV="false" rot="0">
              <a:off x="0" y="0"/>
              <a:ext cx="6350000" cy="6349975"/>
            </a:xfrm>
            <a:custGeom>
              <a:avLst/>
              <a:gdLst/>
              <a:ahLst/>
              <a:cxnLst/>
              <a:rect r="r" b="b" t="t" l="l"/>
              <a:pathLst>
                <a:path h="6349975" w="6350000">
                  <a:moveTo>
                    <a:pt x="6350000" y="3175025"/>
                  </a:moveTo>
                  <a:cubicBezTo>
                    <a:pt x="6350000" y="4928451"/>
                    <a:pt x="4928476" y="6349975"/>
                    <a:pt x="3175000" y="6349975"/>
                  </a:cubicBezTo>
                  <a:cubicBezTo>
                    <a:pt x="1421498" y="6349975"/>
                    <a:pt x="0" y="4928451"/>
                    <a:pt x="0" y="3175025"/>
                  </a:cubicBezTo>
                  <a:cubicBezTo>
                    <a:pt x="0" y="1421511"/>
                    <a:pt x="1421498" y="0"/>
                    <a:pt x="3175000" y="0"/>
                  </a:cubicBezTo>
                  <a:cubicBezTo>
                    <a:pt x="4928502" y="0"/>
                    <a:pt x="6350000" y="1421511"/>
                    <a:pt x="6350000" y="3175025"/>
                  </a:cubicBezTo>
                  <a:close/>
                </a:path>
              </a:pathLst>
            </a:custGeom>
            <a:blipFill>
              <a:blip r:embed="rId5"/>
              <a:stretch>
                <a:fillRect l="-24906" t="0" r="-24906" b="0"/>
              </a:stretch>
            </a:blipFill>
          </p:spPr>
        </p:sp>
      </p:grpSp>
      <p:sp>
        <p:nvSpPr>
          <p:cNvPr name="Freeform 9" id="9"/>
          <p:cNvSpPr/>
          <p:nvPr/>
        </p:nvSpPr>
        <p:spPr>
          <a:xfrm flipH="false" flipV="false" rot="0">
            <a:off x="14097525" y="0"/>
            <a:ext cx="4190475" cy="3106189"/>
          </a:xfrm>
          <a:custGeom>
            <a:avLst/>
            <a:gdLst/>
            <a:ahLst/>
            <a:cxnLst/>
            <a:rect r="r" b="b" t="t" l="l"/>
            <a:pathLst>
              <a:path h="3106189" w="4190475">
                <a:moveTo>
                  <a:pt x="0" y="0"/>
                </a:moveTo>
                <a:lnTo>
                  <a:pt x="4190475" y="0"/>
                </a:lnTo>
                <a:lnTo>
                  <a:pt x="4190475" y="3106189"/>
                </a:lnTo>
                <a:lnTo>
                  <a:pt x="0" y="3106189"/>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grpSp>
        <p:nvGrpSpPr>
          <p:cNvPr name="Group 10" id="10"/>
          <p:cNvGrpSpPr/>
          <p:nvPr/>
        </p:nvGrpSpPr>
        <p:grpSpPr>
          <a:xfrm rot="0">
            <a:off x="8969390" y="2975514"/>
            <a:ext cx="8705689" cy="4222066"/>
            <a:chOff x="0" y="0"/>
            <a:chExt cx="1551923" cy="752648"/>
          </a:xfrm>
        </p:grpSpPr>
        <p:sp>
          <p:nvSpPr>
            <p:cNvPr name="Freeform 11" id="11"/>
            <p:cNvSpPr/>
            <p:nvPr/>
          </p:nvSpPr>
          <p:spPr>
            <a:xfrm flipH="false" flipV="false" rot="0">
              <a:off x="0" y="0"/>
              <a:ext cx="1551923" cy="752648"/>
            </a:xfrm>
            <a:custGeom>
              <a:avLst/>
              <a:gdLst/>
              <a:ahLst/>
              <a:cxnLst/>
              <a:rect r="r" b="b" t="t" l="l"/>
              <a:pathLst>
                <a:path h="752648" w="1551923">
                  <a:moveTo>
                    <a:pt x="17786" y="0"/>
                  </a:moveTo>
                  <a:lnTo>
                    <a:pt x="1534137" y="0"/>
                  </a:lnTo>
                  <a:cubicBezTo>
                    <a:pt x="1538854" y="0"/>
                    <a:pt x="1543378" y="1874"/>
                    <a:pt x="1546713" y="5209"/>
                  </a:cubicBezTo>
                  <a:cubicBezTo>
                    <a:pt x="1550049" y="8545"/>
                    <a:pt x="1551923" y="13069"/>
                    <a:pt x="1551923" y="17786"/>
                  </a:cubicBezTo>
                  <a:lnTo>
                    <a:pt x="1551923" y="734862"/>
                  </a:lnTo>
                  <a:cubicBezTo>
                    <a:pt x="1551923" y="739579"/>
                    <a:pt x="1550049" y="744103"/>
                    <a:pt x="1546713" y="747439"/>
                  </a:cubicBezTo>
                  <a:cubicBezTo>
                    <a:pt x="1543378" y="750774"/>
                    <a:pt x="1538854" y="752648"/>
                    <a:pt x="1534137" y="752648"/>
                  </a:cubicBezTo>
                  <a:lnTo>
                    <a:pt x="17786" y="752648"/>
                  </a:lnTo>
                  <a:cubicBezTo>
                    <a:pt x="13069" y="752648"/>
                    <a:pt x="8545" y="750774"/>
                    <a:pt x="5209" y="747439"/>
                  </a:cubicBezTo>
                  <a:cubicBezTo>
                    <a:pt x="1874" y="744103"/>
                    <a:pt x="0" y="739579"/>
                    <a:pt x="0" y="734862"/>
                  </a:cubicBezTo>
                  <a:lnTo>
                    <a:pt x="0" y="17786"/>
                  </a:lnTo>
                  <a:cubicBezTo>
                    <a:pt x="0" y="13069"/>
                    <a:pt x="1874" y="8545"/>
                    <a:pt x="5209" y="5209"/>
                  </a:cubicBezTo>
                  <a:cubicBezTo>
                    <a:pt x="8545" y="1874"/>
                    <a:pt x="13069" y="0"/>
                    <a:pt x="17786" y="0"/>
                  </a:cubicBezTo>
                  <a:close/>
                </a:path>
              </a:pathLst>
            </a:custGeom>
            <a:solidFill>
              <a:srgbClr val="F45949"/>
            </a:solidFill>
          </p:spPr>
        </p:sp>
        <p:sp>
          <p:nvSpPr>
            <p:cNvPr name="TextBox 12" id="12"/>
            <p:cNvSpPr txBox="true"/>
            <p:nvPr/>
          </p:nvSpPr>
          <p:spPr>
            <a:xfrm>
              <a:off x="0" y="-38100"/>
              <a:ext cx="1551923" cy="790748"/>
            </a:xfrm>
            <a:prstGeom prst="rect">
              <a:avLst/>
            </a:prstGeom>
          </p:spPr>
          <p:txBody>
            <a:bodyPr anchor="ctr" rtlCol="false" tIns="50800" lIns="50800" bIns="50800" rIns="50800"/>
            <a:lstStyle/>
            <a:p>
              <a:pPr algn="ctr">
                <a:lnSpc>
                  <a:spcPts val="2659"/>
                </a:lnSpc>
              </a:pPr>
            </a:p>
          </p:txBody>
        </p:sp>
      </p:grpSp>
      <p:sp>
        <p:nvSpPr>
          <p:cNvPr name="Freeform 13" id="13"/>
          <p:cNvSpPr/>
          <p:nvPr/>
        </p:nvSpPr>
        <p:spPr>
          <a:xfrm flipH="false" flipV="false" rot="-10800000">
            <a:off x="16383945" y="1424562"/>
            <a:ext cx="577954" cy="439245"/>
          </a:xfrm>
          <a:custGeom>
            <a:avLst/>
            <a:gdLst/>
            <a:ahLst/>
            <a:cxnLst/>
            <a:rect r="r" b="b" t="t" l="l"/>
            <a:pathLst>
              <a:path h="439245" w="577954">
                <a:moveTo>
                  <a:pt x="0" y="0"/>
                </a:moveTo>
                <a:lnTo>
                  <a:pt x="577954" y="0"/>
                </a:lnTo>
                <a:lnTo>
                  <a:pt x="577954" y="439244"/>
                </a:lnTo>
                <a:lnTo>
                  <a:pt x="0" y="439244"/>
                </a:lnTo>
                <a:lnTo>
                  <a:pt x="0" y="0"/>
                </a:lnTo>
                <a:close/>
              </a:path>
            </a:pathLst>
          </a:custGeom>
          <a:blipFill>
            <a:blip r:embed="rId6">
              <a:alphaModFix amt="30000"/>
              <a:extLst>
                <a:ext uri="{96DAC541-7B7A-43D3-8B79-37D633B846F1}">
                  <asvg:svgBlip xmlns:asvg="http://schemas.microsoft.com/office/drawing/2016/SVG/main" r:embed="rId7"/>
                </a:ext>
              </a:extLst>
            </a:blip>
            <a:stretch>
              <a:fillRect l="0" t="0" r="0" b="0"/>
            </a:stretch>
          </a:blipFill>
        </p:spPr>
      </p:sp>
      <p:sp>
        <p:nvSpPr>
          <p:cNvPr name="Freeform 14" id="14"/>
          <p:cNvSpPr/>
          <p:nvPr/>
        </p:nvSpPr>
        <p:spPr>
          <a:xfrm flipH="false" flipV="false" rot="0">
            <a:off x="7434537" y="6511424"/>
            <a:ext cx="889870" cy="852034"/>
          </a:xfrm>
          <a:custGeom>
            <a:avLst/>
            <a:gdLst/>
            <a:ahLst/>
            <a:cxnLst/>
            <a:rect r="r" b="b" t="t" l="l"/>
            <a:pathLst>
              <a:path h="852034" w="889870">
                <a:moveTo>
                  <a:pt x="0" y="0"/>
                </a:moveTo>
                <a:lnTo>
                  <a:pt x="889870" y="0"/>
                </a:lnTo>
                <a:lnTo>
                  <a:pt x="889870" y="852034"/>
                </a:lnTo>
                <a:lnTo>
                  <a:pt x="0" y="852034"/>
                </a:lnTo>
                <a:lnTo>
                  <a:pt x="0" y="0"/>
                </a:lnTo>
                <a:close/>
              </a:path>
            </a:pathLst>
          </a:custGeom>
          <a:blipFill>
            <a:blip r:embed="rId8">
              <a:extLst>
                <a:ext uri="{96DAC541-7B7A-43D3-8B79-37D633B846F1}">
                  <asvg:svgBlip xmlns:asvg="http://schemas.microsoft.com/office/drawing/2016/SVG/main" r:embed="rId9"/>
                </a:ext>
              </a:extLst>
            </a:blip>
            <a:stretch>
              <a:fillRect l="0" t="0" r="0" b="0"/>
            </a:stretch>
          </a:blipFill>
        </p:spPr>
      </p:sp>
      <p:sp>
        <p:nvSpPr>
          <p:cNvPr name="Freeform 15" id="15"/>
          <p:cNvSpPr/>
          <p:nvPr/>
        </p:nvSpPr>
        <p:spPr>
          <a:xfrm flipH="false" flipV="false" rot="0">
            <a:off x="8083621" y="568715"/>
            <a:ext cx="1771539" cy="1578280"/>
          </a:xfrm>
          <a:custGeom>
            <a:avLst/>
            <a:gdLst/>
            <a:ahLst/>
            <a:cxnLst/>
            <a:rect r="r" b="b" t="t" l="l"/>
            <a:pathLst>
              <a:path h="1578280" w="1771539">
                <a:moveTo>
                  <a:pt x="0" y="0"/>
                </a:moveTo>
                <a:lnTo>
                  <a:pt x="1771538" y="0"/>
                </a:lnTo>
                <a:lnTo>
                  <a:pt x="1771538" y="1578280"/>
                </a:lnTo>
                <a:lnTo>
                  <a:pt x="0" y="1578280"/>
                </a:lnTo>
                <a:lnTo>
                  <a:pt x="0" y="0"/>
                </a:lnTo>
                <a:close/>
              </a:path>
            </a:pathLst>
          </a:custGeom>
          <a:blipFill>
            <a:blip r:embed="rId10">
              <a:extLst>
                <a:ext uri="{96DAC541-7B7A-43D3-8B79-37D633B846F1}">
                  <asvg:svgBlip xmlns:asvg="http://schemas.microsoft.com/office/drawing/2016/SVG/main" r:embed="rId11"/>
                </a:ext>
              </a:extLst>
            </a:blip>
            <a:stretch>
              <a:fillRect l="0" t="0" r="0" b="0"/>
            </a:stretch>
          </a:blipFill>
        </p:spPr>
      </p:sp>
      <p:sp>
        <p:nvSpPr>
          <p:cNvPr name="Freeform 16" id="16"/>
          <p:cNvSpPr/>
          <p:nvPr/>
        </p:nvSpPr>
        <p:spPr>
          <a:xfrm flipH="false" flipV="false" rot="0">
            <a:off x="686723" y="686723"/>
            <a:ext cx="683954" cy="683954"/>
          </a:xfrm>
          <a:custGeom>
            <a:avLst/>
            <a:gdLst/>
            <a:ahLst/>
            <a:cxnLst/>
            <a:rect r="r" b="b" t="t" l="l"/>
            <a:pathLst>
              <a:path h="683954" w="683954">
                <a:moveTo>
                  <a:pt x="0" y="0"/>
                </a:moveTo>
                <a:lnTo>
                  <a:pt x="683954" y="0"/>
                </a:lnTo>
                <a:lnTo>
                  <a:pt x="683954" y="683954"/>
                </a:lnTo>
                <a:lnTo>
                  <a:pt x="0" y="683954"/>
                </a:lnTo>
                <a:lnTo>
                  <a:pt x="0" y="0"/>
                </a:lnTo>
                <a:close/>
              </a:path>
            </a:pathLst>
          </a:custGeom>
          <a:blipFill>
            <a:blip r:embed="rId12">
              <a:extLst>
                <a:ext uri="{96DAC541-7B7A-43D3-8B79-37D633B846F1}">
                  <asvg:svgBlip xmlns:asvg="http://schemas.microsoft.com/office/drawing/2016/SVG/main" r:embed="rId13"/>
                </a:ext>
              </a:extLst>
            </a:blip>
            <a:stretch>
              <a:fillRect l="0" t="0" r="0" b="0"/>
            </a:stretch>
          </a:blipFill>
        </p:spPr>
      </p:sp>
      <p:sp>
        <p:nvSpPr>
          <p:cNvPr name="TextBox 17" id="17"/>
          <p:cNvSpPr txBox="true"/>
          <p:nvPr/>
        </p:nvSpPr>
        <p:spPr>
          <a:xfrm rot="0">
            <a:off x="1625739" y="1239580"/>
            <a:ext cx="5662310" cy="764540"/>
          </a:xfrm>
          <a:prstGeom prst="rect">
            <a:avLst/>
          </a:prstGeom>
        </p:spPr>
        <p:txBody>
          <a:bodyPr anchor="t" rtlCol="false" tIns="0" lIns="0" bIns="0" rIns="0">
            <a:spAutoFit/>
          </a:bodyPr>
          <a:lstStyle/>
          <a:p>
            <a:pPr algn="l">
              <a:lnSpc>
                <a:spcPts val="5829"/>
              </a:lnSpc>
            </a:pPr>
            <a:r>
              <a:rPr lang="en-US" sz="5499">
                <a:solidFill>
                  <a:srgbClr val="F45949"/>
                </a:solidFill>
                <a:latin typeface="Fredoka"/>
                <a:ea typeface="Fredoka"/>
                <a:cs typeface="Fredoka"/>
                <a:sym typeface="Fredoka"/>
              </a:rPr>
              <a:t>Homework</a:t>
            </a:r>
          </a:p>
        </p:txBody>
      </p:sp>
      <p:sp>
        <p:nvSpPr>
          <p:cNvPr name="TextBox 18" id="18"/>
          <p:cNvSpPr txBox="true"/>
          <p:nvPr/>
        </p:nvSpPr>
        <p:spPr>
          <a:xfrm rot="0">
            <a:off x="1625739" y="1946970"/>
            <a:ext cx="5662310" cy="892175"/>
          </a:xfrm>
          <a:prstGeom prst="rect">
            <a:avLst/>
          </a:prstGeom>
        </p:spPr>
        <p:txBody>
          <a:bodyPr anchor="t" rtlCol="false" tIns="0" lIns="0" bIns="0" rIns="0">
            <a:spAutoFit/>
          </a:bodyPr>
          <a:lstStyle/>
          <a:p>
            <a:pPr algn="l">
              <a:lnSpc>
                <a:spcPts val="7149"/>
              </a:lnSpc>
            </a:pPr>
            <a:r>
              <a:rPr lang="en-US" sz="5499">
                <a:solidFill>
                  <a:srgbClr val="455878"/>
                </a:solidFill>
                <a:latin typeface="Fredoka"/>
                <a:ea typeface="Fredoka"/>
                <a:cs typeface="Fredoka"/>
                <a:sym typeface="Fredoka"/>
              </a:rPr>
              <a:t>Extension Task</a:t>
            </a:r>
          </a:p>
        </p:txBody>
      </p:sp>
      <p:sp>
        <p:nvSpPr>
          <p:cNvPr name="TextBox 19" id="19"/>
          <p:cNvSpPr txBox="true"/>
          <p:nvPr/>
        </p:nvSpPr>
        <p:spPr>
          <a:xfrm rot="0">
            <a:off x="9559779" y="3597601"/>
            <a:ext cx="6028411" cy="556895"/>
          </a:xfrm>
          <a:prstGeom prst="rect">
            <a:avLst/>
          </a:prstGeom>
        </p:spPr>
        <p:txBody>
          <a:bodyPr anchor="t" rtlCol="false" tIns="0" lIns="0" bIns="0" rIns="0">
            <a:spAutoFit/>
          </a:bodyPr>
          <a:lstStyle/>
          <a:p>
            <a:pPr algn="l">
              <a:lnSpc>
                <a:spcPts val="4239"/>
              </a:lnSpc>
            </a:pPr>
            <a:r>
              <a:rPr lang="en-US" sz="3999">
                <a:solidFill>
                  <a:srgbClr val="FFFFFF"/>
                </a:solidFill>
                <a:latin typeface="Fredoka"/>
                <a:ea typeface="Fredoka"/>
                <a:cs typeface="Fredoka"/>
                <a:sym typeface="Fredoka"/>
              </a:rPr>
              <a:t>Technology Safety</a:t>
            </a:r>
          </a:p>
        </p:txBody>
      </p:sp>
      <p:sp>
        <p:nvSpPr>
          <p:cNvPr name="TextBox 20" id="20"/>
          <p:cNvSpPr txBox="true"/>
          <p:nvPr/>
        </p:nvSpPr>
        <p:spPr>
          <a:xfrm rot="0">
            <a:off x="9634985" y="4688969"/>
            <a:ext cx="7485740" cy="1438275"/>
          </a:xfrm>
          <a:prstGeom prst="rect">
            <a:avLst/>
          </a:prstGeom>
        </p:spPr>
        <p:txBody>
          <a:bodyPr anchor="t" rtlCol="false" tIns="0" lIns="0" bIns="0" rIns="0">
            <a:spAutoFit/>
          </a:bodyPr>
          <a:lstStyle/>
          <a:p>
            <a:pPr algn="l">
              <a:lnSpc>
                <a:spcPts val="3899"/>
              </a:lnSpc>
            </a:pPr>
            <a:r>
              <a:rPr lang="en-US" sz="2999">
                <a:solidFill>
                  <a:srgbClr val="FAF5EF"/>
                </a:solidFill>
                <a:latin typeface="Garet"/>
                <a:ea typeface="Garet"/>
                <a:cs typeface="Garet"/>
                <a:sym typeface="Garet"/>
              </a:rPr>
              <a:t>Today, check all your technology settings to make sure you're staying safe online.</a:t>
            </a:r>
          </a:p>
        </p:txBody>
      </p:sp>
      <p:sp>
        <p:nvSpPr>
          <p:cNvPr name="TextBox 21" id="21"/>
          <p:cNvSpPr txBox="true"/>
          <p:nvPr/>
        </p:nvSpPr>
        <p:spPr>
          <a:xfrm rot="0">
            <a:off x="142875" y="9818618"/>
            <a:ext cx="4146456" cy="254635"/>
          </a:xfrm>
          <a:prstGeom prst="rect">
            <a:avLst/>
          </a:prstGeom>
        </p:spPr>
        <p:txBody>
          <a:bodyPr anchor="t" rtlCol="false" tIns="0" lIns="0" bIns="0" rIns="0">
            <a:spAutoFit/>
          </a:bodyPr>
          <a:lstStyle/>
          <a:p>
            <a:pPr algn="ctr">
              <a:lnSpc>
                <a:spcPts val="2240"/>
              </a:lnSpc>
            </a:pPr>
            <a:r>
              <a:rPr lang="en-US" sz="1600">
                <a:solidFill>
                  <a:srgbClr val="455878"/>
                </a:solidFill>
                <a:latin typeface="Garet"/>
                <a:ea typeface="Garet"/>
                <a:cs typeface="Garet"/>
                <a:sym typeface="Garet"/>
              </a:rPr>
              <a:t>© On The Mark Curriculum OTM413-AB</a:t>
            </a:r>
          </a:p>
        </p:txBody>
      </p:sp>
    </p:spTree>
  </p:cSld>
  <p:clrMapOvr>
    <a:masterClrMapping/>
  </p:clrMapOvr>
</p:sld>
</file>

<file path=ppt/slides/slide2.xml><?xml version="1.0" encoding="utf-8"?>
<p:sld xmlns:p="http://schemas.openxmlformats.org/presentationml/2006/main" xmlns:a="http://schemas.openxmlformats.org/drawingml/2006/main" xmlns:r="http://schemas.openxmlformats.org/officeDocument/2006/relationships">
  <p:cSld>
    <p:bg>
      <p:bgPr>
        <a:solidFill>
          <a:srgbClr val="FAF5EF"/>
        </a:solidFill>
      </p:bgPr>
    </p:bg>
    <p:spTree>
      <p:nvGrpSpPr>
        <p:cNvPr id="1" name=""/>
        <p:cNvGrpSpPr/>
        <p:nvPr/>
      </p:nvGrpSpPr>
      <p:grpSpPr>
        <a:xfrm>
          <a:off x="0" y="0"/>
          <a:ext cx="0" cy="0"/>
          <a:chOff x="0" y="0"/>
          <a:chExt cx="0" cy="0"/>
        </a:xfrm>
      </p:grpSpPr>
      <p:grpSp>
        <p:nvGrpSpPr>
          <p:cNvPr name="Group 2" id="2"/>
          <p:cNvGrpSpPr>
            <a:grpSpLocks noChangeAspect="true"/>
          </p:cNvGrpSpPr>
          <p:nvPr/>
        </p:nvGrpSpPr>
        <p:grpSpPr>
          <a:xfrm rot="0">
            <a:off x="-1865441" y="-308473"/>
            <a:ext cx="10557655" cy="10903946"/>
            <a:chOff x="0" y="0"/>
            <a:chExt cx="6350000" cy="6558280"/>
          </a:xfrm>
        </p:grpSpPr>
        <p:sp>
          <p:nvSpPr>
            <p:cNvPr name="Freeform 3" id="3"/>
            <p:cNvSpPr/>
            <p:nvPr/>
          </p:nvSpPr>
          <p:spPr>
            <a:xfrm flipH="false" flipV="false" rot="0">
              <a:off x="74930" y="74930"/>
              <a:ext cx="6200140" cy="6408420"/>
            </a:xfrm>
            <a:custGeom>
              <a:avLst/>
              <a:gdLst/>
              <a:ahLst/>
              <a:cxnLst/>
              <a:rect r="r" b="b" t="t" l="l"/>
              <a:pathLst>
                <a:path h="6408420" w="6200140">
                  <a:moveTo>
                    <a:pt x="6200140" y="5351780"/>
                  </a:moveTo>
                  <a:cubicBezTo>
                    <a:pt x="6200140" y="5935980"/>
                    <a:pt x="5726430" y="6408420"/>
                    <a:pt x="5143500" y="6408420"/>
                  </a:cubicBezTo>
                  <a:lnTo>
                    <a:pt x="1056640" y="6408420"/>
                  </a:lnTo>
                  <a:cubicBezTo>
                    <a:pt x="472440" y="6408420"/>
                    <a:pt x="0" y="5934710"/>
                    <a:pt x="0" y="5351780"/>
                  </a:cubicBezTo>
                  <a:lnTo>
                    <a:pt x="0" y="1056640"/>
                  </a:lnTo>
                  <a:cubicBezTo>
                    <a:pt x="0" y="472440"/>
                    <a:pt x="473710" y="0"/>
                    <a:pt x="1056640" y="0"/>
                  </a:cubicBezTo>
                  <a:lnTo>
                    <a:pt x="5143500" y="0"/>
                  </a:lnTo>
                  <a:cubicBezTo>
                    <a:pt x="5727700" y="0"/>
                    <a:pt x="6200140" y="473710"/>
                    <a:pt x="6200140" y="1056640"/>
                  </a:cubicBezTo>
                  <a:lnTo>
                    <a:pt x="6200140" y="5351780"/>
                  </a:lnTo>
                  <a:close/>
                </a:path>
              </a:pathLst>
            </a:custGeom>
            <a:blipFill>
              <a:blip r:embed="rId2"/>
              <a:stretch>
                <a:fillRect l="-27422" t="0" r="-27422" b="0"/>
              </a:stretch>
            </a:blipFill>
          </p:spPr>
        </p:sp>
        <p:sp>
          <p:nvSpPr>
            <p:cNvPr name="Freeform 4" id="4"/>
            <p:cNvSpPr/>
            <p:nvPr/>
          </p:nvSpPr>
          <p:spPr>
            <a:xfrm flipH="false" flipV="false" rot="0">
              <a:off x="0" y="0"/>
              <a:ext cx="6350000" cy="6558280"/>
            </a:xfrm>
            <a:custGeom>
              <a:avLst/>
              <a:gdLst/>
              <a:ahLst/>
              <a:cxnLst/>
              <a:rect r="r" b="b" t="t" l="l"/>
              <a:pathLst>
                <a:path h="6558280" w="6350000">
                  <a:moveTo>
                    <a:pt x="5218430" y="6558280"/>
                  </a:moveTo>
                  <a:lnTo>
                    <a:pt x="1131570" y="6558280"/>
                  </a:lnTo>
                  <a:cubicBezTo>
                    <a:pt x="508000" y="6558280"/>
                    <a:pt x="0" y="6050280"/>
                    <a:pt x="0" y="5426710"/>
                  </a:cubicBezTo>
                  <a:lnTo>
                    <a:pt x="0" y="1131570"/>
                  </a:lnTo>
                  <a:cubicBezTo>
                    <a:pt x="0" y="508000"/>
                    <a:pt x="508000" y="0"/>
                    <a:pt x="1131570" y="0"/>
                  </a:cubicBezTo>
                  <a:lnTo>
                    <a:pt x="5218430" y="0"/>
                  </a:lnTo>
                  <a:cubicBezTo>
                    <a:pt x="5842000" y="0"/>
                    <a:pt x="6350000" y="508000"/>
                    <a:pt x="6350000" y="1131570"/>
                  </a:cubicBezTo>
                  <a:lnTo>
                    <a:pt x="6350000" y="5425440"/>
                  </a:lnTo>
                  <a:cubicBezTo>
                    <a:pt x="6350000" y="6050280"/>
                    <a:pt x="5842000" y="6558280"/>
                    <a:pt x="5218430" y="6558280"/>
                  </a:cubicBezTo>
                  <a:close/>
                  <a:moveTo>
                    <a:pt x="1131570" y="149860"/>
                  </a:moveTo>
                  <a:cubicBezTo>
                    <a:pt x="590550" y="149860"/>
                    <a:pt x="149860" y="590550"/>
                    <a:pt x="149860" y="1131570"/>
                  </a:cubicBezTo>
                  <a:lnTo>
                    <a:pt x="149860" y="5425440"/>
                  </a:lnTo>
                  <a:cubicBezTo>
                    <a:pt x="149860" y="5966460"/>
                    <a:pt x="590550" y="6407150"/>
                    <a:pt x="1131570" y="6407150"/>
                  </a:cubicBezTo>
                  <a:lnTo>
                    <a:pt x="5218430" y="6407150"/>
                  </a:lnTo>
                  <a:cubicBezTo>
                    <a:pt x="5759450" y="6407150"/>
                    <a:pt x="6200140" y="5966460"/>
                    <a:pt x="6200140" y="5425440"/>
                  </a:cubicBezTo>
                  <a:lnTo>
                    <a:pt x="6200140" y="1131570"/>
                  </a:lnTo>
                  <a:cubicBezTo>
                    <a:pt x="6200140" y="590550"/>
                    <a:pt x="5759450" y="149860"/>
                    <a:pt x="5218430" y="149860"/>
                  </a:cubicBezTo>
                  <a:lnTo>
                    <a:pt x="1131570" y="149860"/>
                  </a:lnTo>
                  <a:close/>
                </a:path>
              </a:pathLst>
            </a:custGeom>
            <a:solidFill>
              <a:srgbClr val="D9D9D9"/>
            </a:solidFill>
          </p:spPr>
        </p:sp>
      </p:grpSp>
      <p:sp>
        <p:nvSpPr>
          <p:cNvPr name="TextBox 5" id="5"/>
          <p:cNvSpPr txBox="true"/>
          <p:nvPr/>
        </p:nvSpPr>
        <p:spPr>
          <a:xfrm rot="0">
            <a:off x="9849209" y="4045358"/>
            <a:ext cx="6963264" cy="4162426"/>
          </a:xfrm>
          <a:prstGeom prst="rect">
            <a:avLst/>
          </a:prstGeom>
        </p:spPr>
        <p:txBody>
          <a:bodyPr anchor="t" rtlCol="false" tIns="0" lIns="0" bIns="0" rIns="0">
            <a:spAutoFit/>
          </a:bodyPr>
          <a:lstStyle/>
          <a:p>
            <a:pPr algn="l">
              <a:lnSpc>
                <a:spcPts val="4199"/>
              </a:lnSpc>
              <a:spcBef>
                <a:spcPct val="0"/>
              </a:spcBef>
            </a:pPr>
            <a:r>
              <a:rPr lang="en-US" sz="2999">
                <a:solidFill>
                  <a:srgbClr val="605E5E"/>
                </a:solidFill>
                <a:latin typeface="Garet"/>
                <a:ea typeface="Garet"/>
                <a:cs typeface="Garet"/>
                <a:sym typeface="Garet"/>
              </a:rPr>
              <a:t>Learn about risks of using communication technologies like online games, texting, and social media. Discuss ways to stay safe, such as limiting screen time, avoiding talking to strangers, and keeping personal information private.</a:t>
            </a:r>
          </a:p>
        </p:txBody>
      </p:sp>
      <p:sp>
        <p:nvSpPr>
          <p:cNvPr name="Freeform 6" id="6"/>
          <p:cNvSpPr/>
          <p:nvPr/>
        </p:nvSpPr>
        <p:spPr>
          <a:xfrm flipH="false" flipV="false" rot="0">
            <a:off x="8994601" y="1028700"/>
            <a:ext cx="602309" cy="576700"/>
          </a:xfrm>
          <a:custGeom>
            <a:avLst/>
            <a:gdLst/>
            <a:ahLst/>
            <a:cxnLst/>
            <a:rect r="r" b="b" t="t" l="l"/>
            <a:pathLst>
              <a:path h="576700" w="602309">
                <a:moveTo>
                  <a:pt x="0" y="0"/>
                </a:moveTo>
                <a:lnTo>
                  <a:pt x="602309" y="0"/>
                </a:lnTo>
                <a:lnTo>
                  <a:pt x="602309" y="576700"/>
                </a:lnTo>
                <a:lnTo>
                  <a:pt x="0" y="576700"/>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Freeform 7" id="7"/>
          <p:cNvSpPr/>
          <p:nvPr/>
        </p:nvSpPr>
        <p:spPr>
          <a:xfrm flipH="false" flipV="false" rot="-3250856">
            <a:off x="16661895" y="8121386"/>
            <a:ext cx="301155" cy="288350"/>
          </a:xfrm>
          <a:custGeom>
            <a:avLst/>
            <a:gdLst/>
            <a:ahLst/>
            <a:cxnLst/>
            <a:rect r="r" b="b" t="t" l="l"/>
            <a:pathLst>
              <a:path h="288350" w="301155">
                <a:moveTo>
                  <a:pt x="0" y="0"/>
                </a:moveTo>
                <a:lnTo>
                  <a:pt x="301155" y="0"/>
                </a:lnTo>
                <a:lnTo>
                  <a:pt x="301155" y="288350"/>
                </a:lnTo>
                <a:lnTo>
                  <a:pt x="0" y="288350"/>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grpSp>
        <p:nvGrpSpPr>
          <p:cNvPr name="Group 8" id="8"/>
          <p:cNvGrpSpPr/>
          <p:nvPr/>
        </p:nvGrpSpPr>
        <p:grpSpPr>
          <a:xfrm rot="-1211978">
            <a:off x="15930059" y="1587833"/>
            <a:ext cx="360706" cy="315618"/>
            <a:chOff x="0" y="0"/>
            <a:chExt cx="812800" cy="711200"/>
          </a:xfrm>
        </p:grpSpPr>
        <p:sp>
          <p:nvSpPr>
            <p:cNvPr name="Freeform 9" id="9"/>
            <p:cNvSpPr/>
            <p:nvPr/>
          </p:nvSpPr>
          <p:spPr>
            <a:xfrm flipH="false" flipV="false" rot="0">
              <a:off x="0" y="0"/>
              <a:ext cx="812800" cy="711200"/>
            </a:xfrm>
            <a:custGeom>
              <a:avLst/>
              <a:gdLst/>
              <a:ahLst/>
              <a:cxnLst/>
              <a:rect r="r" b="b" t="t" l="l"/>
              <a:pathLst>
                <a:path h="711200" w="812800">
                  <a:moveTo>
                    <a:pt x="406400" y="0"/>
                  </a:moveTo>
                  <a:lnTo>
                    <a:pt x="812800" y="711200"/>
                  </a:lnTo>
                  <a:lnTo>
                    <a:pt x="0" y="711200"/>
                  </a:lnTo>
                  <a:lnTo>
                    <a:pt x="406400" y="0"/>
                  </a:lnTo>
                  <a:close/>
                </a:path>
              </a:pathLst>
            </a:custGeom>
            <a:solidFill>
              <a:srgbClr val="F45949"/>
            </a:solidFill>
          </p:spPr>
        </p:sp>
        <p:sp>
          <p:nvSpPr>
            <p:cNvPr name="TextBox 10" id="10"/>
            <p:cNvSpPr txBox="true"/>
            <p:nvPr/>
          </p:nvSpPr>
          <p:spPr>
            <a:xfrm>
              <a:off x="127000" y="292100"/>
              <a:ext cx="558800" cy="368300"/>
            </a:xfrm>
            <a:prstGeom prst="rect">
              <a:avLst/>
            </a:prstGeom>
          </p:spPr>
          <p:txBody>
            <a:bodyPr anchor="ctr" rtlCol="false" tIns="50800" lIns="50800" bIns="50800" rIns="50800"/>
            <a:lstStyle/>
            <a:p>
              <a:pPr algn="ctr">
                <a:lnSpc>
                  <a:spcPts val="2659"/>
                </a:lnSpc>
                <a:spcBef>
                  <a:spcPct val="0"/>
                </a:spcBef>
              </a:pPr>
            </a:p>
          </p:txBody>
        </p:sp>
      </p:grpSp>
      <p:sp>
        <p:nvSpPr>
          <p:cNvPr name="Freeform 11" id="11"/>
          <p:cNvSpPr/>
          <p:nvPr/>
        </p:nvSpPr>
        <p:spPr>
          <a:xfrm flipH="false" flipV="false" rot="0">
            <a:off x="10055133" y="-308473"/>
            <a:ext cx="1199068" cy="1068261"/>
          </a:xfrm>
          <a:custGeom>
            <a:avLst/>
            <a:gdLst/>
            <a:ahLst/>
            <a:cxnLst/>
            <a:rect r="r" b="b" t="t" l="l"/>
            <a:pathLst>
              <a:path h="1068261" w="1199068">
                <a:moveTo>
                  <a:pt x="0" y="0"/>
                </a:moveTo>
                <a:lnTo>
                  <a:pt x="1199068" y="0"/>
                </a:lnTo>
                <a:lnTo>
                  <a:pt x="1199068" y="1068260"/>
                </a:lnTo>
                <a:lnTo>
                  <a:pt x="0" y="1068260"/>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TextBox 12" id="12"/>
          <p:cNvSpPr txBox="true"/>
          <p:nvPr/>
        </p:nvSpPr>
        <p:spPr>
          <a:xfrm rot="0">
            <a:off x="9849209" y="2929317"/>
            <a:ext cx="5662310" cy="622935"/>
          </a:xfrm>
          <a:prstGeom prst="rect">
            <a:avLst/>
          </a:prstGeom>
        </p:spPr>
        <p:txBody>
          <a:bodyPr anchor="t" rtlCol="false" tIns="0" lIns="0" bIns="0" rIns="0">
            <a:spAutoFit/>
          </a:bodyPr>
          <a:lstStyle/>
          <a:p>
            <a:pPr algn="l">
              <a:lnSpc>
                <a:spcPts val="4769"/>
              </a:lnSpc>
            </a:pPr>
            <a:r>
              <a:rPr lang="en-US" sz="4499">
                <a:solidFill>
                  <a:srgbClr val="F45949"/>
                </a:solidFill>
                <a:latin typeface="Fredoka"/>
                <a:ea typeface="Fredoka"/>
                <a:cs typeface="Fredoka"/>
                <a:sym typeface="Fredoka"/>
              </a:rPr>
              <a:t>Learning Objective:</a:t>
            </a:r>
          </a:p>
        </p:txBody>
      </p:sp>
      <p:sp>
        <p:nvSpPr>
          <p:cNvPr name="TextBox 13" id="13"/>
          <p:cNvSpPr txBox="true"/>
          <p:nvPr/>
        </p:nvSpPr>
        <p:spPr>
          <a:xfrm rot="0">
            <a:off x="142875" y="9818618"/>
            <a:ext cx="4146456" cy="254635"/>
          </a:xfrm>
          <a:prstGeom prst="rect">
            <a:avLst/>
          </a:prstGeom>
        </p:spPr>
        <p:txBody>
          <a:bodyPr anchor="t" rtlCol="false" tIns="0" lIns="0" bIns="0" rIns="0">
            <a:spAutoFit/>
          </a:bodyPr>
          <a:lstStyle/>
          <a:p>
            <a:pPr algn="ctr">
              <a:lnSpc>
                <a:spcPts val="2240"/>
              </a:lnSpc>
            </a:pPr>
            <a:r>
              <a:rPr lang="en-US" sz="1600">
                <a:solidFill>
                  <a:srgbClr val="455878"/>
                </a:solidFill>
                <a:latin typeface="Garet"/>
                <a:ea typeface="Garet"/>
                <a:cs typeface="Garet"/>
                <a:sym typeface="Garet"/>
              </a:rPr>
              <a:t>© On The Mark Curriculum OTM413-AB</a:t>
            </a:r>
          </a:p>
        </p:txBody>
      </p:sp>
    </p:spTree>
  </p:cSld>
  <p:clrMapOvr>
    <a:masterClrMapping/>
  </p:clrMapOvr>
</p:sld>
</file>

<file path=ppt/slides/slide3.xml><?xml version="1.0" encoding="utf-8"?>
<p:sld xmlns:p="http://schemas.openxmlformats.org/presentationml/2006/main" xmlns:a="http://schemas.openxmlformats.org/drawingml/2006/main" xmlns:r="http://schemas.openxmlformats.org/officeDocument/2006/relationships">
  <p:cSld>
    <p:bg>
      <p:bgPr>
        <a:solidFill>
          <a:srgbClr val="FAF5EF"/>
        </a:solidFill>
      </p:bgPr>
    </p:bg>
    <p:spTree>
      <p:nvGrpSpPr>
        <p:cNvPr id="1" name=""/>
        <p:cNvGrpSpPr/>
        <p:nvPr/>
      </p:nvGrpSpPr>
      <p:grpSpPr>
        <a:xfrm>
          <a:off x="0" y="0"/>
          <a:ext cx="0" cy="0"/>
          <a:chOff x="0" y="0"/>
          <a:chExt cx="0" cy="0"/>
        </a:xfrm>
      </p:grpSpPr>
      <p:grpSp>
        <p:nvGrpSpPr>
          <p:cNvPr name="Group 2" id="2"/>
          <p:cNvGrpSpPr/>
          <p:nvPr/>
        </p:nvGrpSpPr>
        <p:grpSpPr>
          <a:xfrm rot="0">
            <a:off x="9144000" y="2395252"/>
            <a:ext cx="17379765" cy="17069773"/>
            <a:chOff x="0" y="0"/>
            <a:chExt cx="827561" cy="812800"/>
          </a:xfrm>
        </p:grpSpPr>
        <p:sp>
          <p:nvSpPr>
            <p:cNvPr name="Freeform 3" id="3"/>
            <p:cNvSpPr/>
            <p:nvPr/>
          </p:nvSpPr>
          <p:spPr>
            <a:xfrm flipH="false" flipV="false" rot="0">
              <a:off x="0" y="0"/>
              <a:ext cx="827561" cy="812800"/>
            </a:xfrm>
            <a:custGeom>
              <a:avLst/>
              <a:gdLst/>
              <a:ahLst/>
              <a:cxnLst/>
              <a:rect r="r" b="b" t="t" l="l"/>
              <a:pathLst>
                <a:path h="812800" w="827561">
                  <a:moveTo>
                    <a:pt x="413780" y="0"/>
                  </a:moveTo>
                  <a:cubicBezTo>
                    <a:pt x="185256" y="0"/>
                    <a:pt x="0" y="181951"/>
                    <a:pt x="0" y="406400"/>
                  </a:cubicBezTo>
                  <a:cubicBezTo>
                    <a:pt x="0" y="630849"/>
                    <a:pt x="185256" y="812800"/>
                    <a:pt x="413780" y="812800"/>
                  </a:cubicBezTo>
                  <a:cubicBezTo>
                    <a:pt x="642305" y="812800"/>
                    <a:pt x="827561" y="630849"/>
                    <a:pt x="827561" y="406400"/>
                  </a:cubicBezTo>
                  <a:cubicBezTo>
                    <a:pt x="827561" y="181951"/>
                    <a:pt x="642305" y="0"/>
                    <a:pt x="413780" y="0"/>
                  </a:cubicBezTo>
                  <a:close/>
                </a:path>
              </a:pathLst>
            </a:custGeom>
            <a:solidFill>
              <a:srgbClr val="000000">
                <a:alpha val="0"/>
              </a:srgbClr>
            </a:solidFill>
            <a:ln w="76200" cap="sq">
              <a:solidFill>
                <a:srgbClr val="F45949"/>
              </a:solidFill>
              <a:prstDash val="sysDot"/>
              <a:miter/>
            </a:ln>
          </p:spPr>
        </p:sp>
        <p:sp>
          <p:nvSpPr>
            <p:cNvPr name="TextBox 4" id="4"/>
            <p:cNvSpPr txBox="true"/>
            <p:nvPr/>
          </p:nvSpPr>
          <p:spPr>
            <a:xfrm>
              <a:off x="77584" y="38100"/>
              <a:ext cx="672393" cy="698500"/>
            </a:xfrm>
            <a:prstGeom prst="rect">
              <a:avLst/>
            </a:prstGeom>
          </p:spPr>
          <p:txBody>
            <a:bodyPr anchor="ctr" rtlCol="false" tIns="50800" lIns="50800" bIns="50800" rIns="50800"/>
            <a:lstStyle/>
            <a:p>
              <a:pPr algn="ctr">
                <a:lnSpc>
                  <a:spcPts val="2659"/>
                </a:lnSpc>
              </a:pPr>
            </a:p>
          </p:txBody>
        </p:sp>
      </p:grpSp>
      <p:sp>
        <p:nvSpPr>
          <p:cNvPr name="Freeform 5" id="5"/>
          <p:cNvSpPr/>
          <p:nvPr/>
        </p:nvSpPr>
        <p:spPr>
          <a:xfrm flipH="false" flipV="false" rot="0">
            <a:off x="15114791" y="-536639"/>
            <a:ext cx="4772304" cy="3537471"/>
          </a:xfrm>
          <a:custGeom>
            <a:avLst/>
            <a:gdLst/>
            <a:ahLst/>
            <a:cxnLst/>
            <a:rect r="r" b="b" t="t" l="l"/>
            <a:pathLst>
              <a:path h="3537471" w="4772304">
                <a:moveTo>
                  <a:pt x="0" y="0"/>
                </a:moveTo>
                <a:lnTo>
                  <a:pt x="4772304" y="0"/>
                </a:lnTo>
                <a:lnTo>
                  <a:pt x="4772304" y="3537471"/>
                </a:lnTo>
                <a:lnTo>
                  <a:pt x="0" y="3537471"/>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grpSp>
        <p:nvGrpSpPr>
          <p:cNvPr name="Group 6" id="6"/>
          <p:cNvGrpSpPr/>
          <p:nvPr/>
        </p:nvGrpSpPr>
        <p:grpSpPr>
          <a:xfrm rot="0">
            <a:off x="10175851" y="2174851"/>
            <a:ext cx="8112149" cy="8112149"/>
            <a:chOff x="0" y="0"/>
            <a:chExt cx="6350000" cy="6350000"/>
          </a:xfrm>
        </p:grpSpPr>
        <p:sp>
          <p:nvSpPr>
            <p:cNvPr name="Freeform 7" id="7"/>
            <p:cNvSpPr/>
            <p:nvPr/>
          </p:nvSpPr>
          <p:spPr>
            <a:xfrm flipH="false" flipV="false" rot="0">
              <a:off x="0" y="0"/>
              <a:ext cx="6350000" cy="6350000"/>
            </a:xfrm>
            <a:custGeom>
              <a:avLst/>
              <a:gdLst/>
              <a:ahLst/>
              <a:cxnLst/>
              <a:rect r="r" b="b" t="t" l="l"/>
              <a:pathLst>
                <a:path h="6350000" w="6350000">
                  <a:moveTo>
                    <a:pt x="0" y="6350000"/>
                  </a:moveTo>
                  <a:lnTo>
                    <a:pt x="6350000" y="6350000"/>
                  </a:lnTo>
                  <a:lnTo>
                    <a:pt x="6350000" y="0"/>
                  </a:lnTo>
                  <a:cubicBezTo>
                    <a:pt x="2843530" y="0"/>
                    <a:pt x="0" y="2843530"/>
                    <a:pt x="0" y="6350000"/>
                  </a:cubicBezTo>
                  <a:close/>
                </a:path>
              </a:pathLst>
            </a:custGeom>
            <a:blipFill>
              <a:blip r:embed="rId4"/>
              <a:stretch>
                <a:fillRect l="-3430" t="0" r="-46382" b="0"/>
              </a:stretch>
            </a:blipFill>
          </p:spPr>
        </p:sp>
      </p:grpSp>
      <p:sp>
        <p:nvSpPr>
          <p:cNvPr name="Freeform 8" id="8"/>
          <p:cNvSpPr/>
          <p:nvPr/>
        </p:nvSpPr>
        <p:spPr>
          <a:xfrm flipH="false" flipV="false" rot="0">
            <a:off x="13325173" y="2931247"/>
            <a:ext cx="1199068" cy="1068261"/>
          </a:xfrm>
          <a:custGeom>
            <a:avLst/>
            <a:gdLst/>
            <a:ahLst/>
            <a:cxnLst/>
            <a:rect r="r" b="b" t="t" l="l"/>
            <a:pathLst>
              <a:path h="1068261" w="1199068">
                <a:moveTo>
                  <a:pt x="0" y="0"/>
                </a:moveTo>
                <a:lnTo>
                  <a:pt x="1199068" y="0"/>
                </a:lnTo>
                <a:lnTo>
                  <a:pt x="1199068" y="1068261"/>
                </a:lnTo>
                <a:lnTo>
                  <a:pt x="0" y="1068261"/>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Freeform 9" id="9"/>
          <p:cNvSpPr/>
          <p:nvPr/>
        </p:nvSpPr>
        <p:spPr>
          <a:xfrm flipH="false" flipV="false" rot="0">
            <a:off x="12230949" y="1344977"/>
            <a:ext cx="503345" cy="481944"/>
          </a:xfrm>
          <a:custGeom>
            <a:avLst/>
            <a:gdLst/>
            <a:ahLst/>
            <a:cxnLst/>
            <a:rect r="r" b="b" t="t" l="l"/>
            <a:pathLst>
              <a:path h="481944" w="503345">
                <a:moveTo>
                  <a:pt x="0" y="0"/>
                </a:moveTo>
                <a:lnTo>
                  <a:pt x="503345" y="0"/>
                </a:lnTo>
                <a:lnTo>
                  <a:pt x="503345" y="481944"/>
                </a:lnTo>
                <a:lnTo>
                  <a:pt x="0" y="481944"/>
                </a:lnTo>
                <a:lnTo>
                  <a:pt x="0" y="0"/>
                </a:lnTo>
                <a:close/>
              </a:path>
            </a:pathLst>
          </a:custGeom>
          <a:blipFill>
            <a:blip r:embed="rId7">
              <a:extLst>
                <a:ext uri="{96DAC541-7B7A-43D3-8B79-37D633B846F1}">
                  <asvg:svgBlip xmlns:asvg="http://schemas.microsoft.com/office/drawing/2016/SVG/main" r:embed="rId8"/>
                </a:ext>
              </a:extLst>
            </a:blip>
            <a:stretch>
              <a:fillRect l="0" t="0" r="0" b="0"/>
            </a:stretch>
          </a:blipFill>
        </p:spPr>
      </p:sp>
      <p:sp>
        <p:nvSpPr>
          <p:cNvPr name="Freeform 10" id="10"/>
          <p:cNvSpPr/>
          <p:nvPr/>
        </p:nvSpPr>
        <p:spPr>
          <a:xfrm flipH="false" flipV="false" rot="-3250856">
            <a:off x="11933772" y="3517440"/>
            <a:ext cx="251673" cy="240972"/>
          </a:xfrm>
          <a:custGeom>
            <a:avLst/>
            <a:gdLst/>
            <a:ahLst/>
            <a:cxnLst/>
            <a:rect r="r" b="b" t="t" l="l"/>
            <a:pathLst>
              <a:path h="240972" w="251673">
                <a:moveTo>
                  <a:pt x="0" y="0"/>
                </a:moveTo>
                <a:lnTo>
                  <a:pt x="251672" y="0"/>
                </a:lnTo>
                <a:lnTo>
                  <a:pt x="251672" y="240972"/>
                </a:lnTo>
                <a:lnTo>
                  <a:pt x="0" y="240972"/>
                </a:lnTo>
                <a:lnTo>
                  <a:pt x="0" y="0"/>
                </a:lnTo>
                <a:close/>
              </a:path>
            </a:pathLst>
          </a:custGeom>
          <a:blipFill>
            <a:blip r:embed="rId7">
              <a:extLst>
                <a:ext uri="{96DAC541-7B7A-43D3-8B79-37D633B846F1}">
                  <asvg:svgBlip xmlns:asvg="http://schemas.microsoft.com/office/drawing/2016/SVG/main" r:embed="rId8"/>
                </a:ext>
              </a:extLst>
            </a:blip>
            <a:stretch>
              <a:fillRect l="0" t="0" r="0" b="0"/>
            </a:stretch>
          </a:blipFill>
        </p:spPr>
      </p:sp>
      <p:grpSp>
        <p:nvGrpSpPr>
          <p:cNvPr name="Group 11" id="11"/>
          <p:cNvGrpSpPr/>
          <p:nvPr/>
        </p:nvGrpSpPr>
        <p:grpSpPr>
          <a:xfrm rot="-1211978">
            <a:off x="10425837" y="4842889"/>
            <a:ext cx="301439" cy="263759"/>
            <a:chOff x="0" y="0"/>
            <a:chExt cx="812800" cy="711200"/>
          </a:xfrm>
        </p:grpSpPr>
        <p:sp>
          <p:nvSpPr>
            <p:cNvPr name="Freeform 12" id="12"/>
            <p:cNvSpPr/>
            <p:nvPr/>
          </p:nvSpPr>
          <p:spPr>
            <a:xfrm flipH="false" flipV="false" rot="0">
              <a:off x="0" y="0"/>
              <a:ext cx="812800" cy="711200"/>
            </a:xfrm>
            <a:custGeom>
              <a:avLst/>
              <a:gdLst/>
              <a:ahLst/>
              <a:cxnLst/>
              <a:rect r="r" b="b" t="t" l="l"/>
              <a:pathLst>
                <a:path h="711200" w="812800">
                  <a:moveTo>
                    <a:pt x="406400" y="0"/>
                  </a:moveTo>
                  <a:lnTo>
                    <a:pt x="812800" y="711200"/>
                  </a:lnTo>
                  <a:lnTo>
                    <a:pt x="0" y="711200"/>
                  </a:lnTo>
                  <a:lnTo>
                    <a:pt x="406400" y="0"/>
                  </a:lnTo>
                  <a:close/>
                </a:path>
              </a:pathLst>
            </a:custGeom>
            <a:solidFill>
              <a:srgbClr val="F45949"/>
            </a:solidFill>
          </p:spPr>
        </p:sp>
        <p:sp>
          <p:nvSpPr>
            <p:cNvPr name="TextBox 13" id="13"/>
            <p:cNvSpPr txBox="true"/>
            <p:nvPr/>
          </p:nvSpPr>
          <p:spPr>
            <a:xfrm>
              <a:off x="127000" y="292100"/>
              <a:ext cx="558800" cy="368300"/>
            </a:xfrm>
            <a:prstGeom prst="rect">
              <a:avLst/>
            </a:prstGeom>
          </p:spPr>
          <p:txBody>
            <a:bodyPr anchor="ctr" rtlCol="false" tIns="50800" lIns="50800" bIns="50800" rIns="50800"/>
            <a:lstStyle/>
            <a:p>
              <a:pPr algn="ctr">
                <a:lnSpc>
                  <a:spcPts val="2659"/>
                </a:lnSpc>
                <a:spcBef>
                  <a:spcPct val="0"/>
                </a:spcBef>
              </a:pPr>
            </a:p>
          </p:txBody>
        </p:sp>
      </p:grpSp>
      <p:sp>
        <p:nvSpPr>
          <p:cNvPr name="Freeform 14" id="14"/>
          <p:cNvSpPr/>
          <p:nvPr/>
        </p:nvSpPr>
        <p:spPr>
          <a:xfrm flipH="false" flipV="false" rot="0">
            <a:off x="686723" y="686723"/>
            <a:ext cx="683954" cy="683954"/>
          </a:xfrm>
          <a:custGeom>
            <a:avLst/>
            <a:gdLst/>
            <a:ahLst/>
            <a:cxnLst/>
            <a:rect r="r" b="b" t="t" l="l"/>
            <a:pathLst>
              <a:path h="683954" w="683954">
                <a:moveTo>
                  <a:pt x="0" y="0"/>
                </a:moveTo>
                <a:lnTo>
                  <a:pt x="683954" y="0"/>
                </a:lnTo>
                <a:lnTo>
                  <a:pt x="683954" y="683954"/>
                </a:lnTo>
                <a:lnTo>
                  <a:pt x="0" y="683954"/>
                </a:lnTo>
                <a:lnTo>
                  <a:pt x="0" y="0"/>
                </a:lnTo>
                <a:close/>
              </a:path>
            </a:pathLst>
          </a:custGeom>
          <a:blipFill>
            <a:blip r:embed="rId9">
              <a:extLst>
                <a:ext uri="{96DAC541-7B7A-43D3-8B79-37D633B846F1}">
                  <asvg:svgBlip xmlns:asvg="http://schemas.microsoft.com/office/drawing/2016/SVG/main" r:embed="rId10"/>
                </a:ext>
              </a:extLst>
            </a:blip>
            <a:stretch>
              <a:fillRect l="0" t="0" r="0" b="0"/>
            </a:stretch>
          </a:blipFill>
        </p:spPr>
      </p:sp>
      <p:grpSp>
        <p:nvGrpSpPr>
          <p:cNvPr name="Group 15" id="15"/>
          <p:cNvGrpSpPr/>
          <p:nvPr/>
        </p:nvGrpSpPr>
        <p:grpSpPr>
          <a:xfrm rot="0">
            <a:off x="2007582" y="7519725"/>
            <a:ext cx="1059953" cy="1059953"/>
            <a:chOff x="0" y="0"/>
            <a:chExt cx="812800" cy="812800"/>
          </a:xfrm>
        </p:grpSpPr>
        <p:sp>
          <p:nvSpPr>
            <p:cNvPr name="Freeform 16" id="16"/>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45949"/>
            </a:solidFill>
          </p:spPr>
        </p:sp>
        <p:sp>
          <p:nvSpPr>
            <p:cNvPr name="TextBox 17" id="17"/>
            <p:cNvSpPr txBox="true"/>
            <p:nvPr/>
          </p:nvSpPr>
          <p:spPr>
            <a:xfrm>
              <a:off x="76200" y="38100"/>
              <a:ext cx="660400" cy="698500"/>
            </a:xfrm>
            <a:prstGeom prst="rect">
              <a:avLst/>
            </a:prstGeom>
          </p:spPr>
          <p:txBody>
            <a:bodyPr anchor="ctr" rtlCol="false" tIns="50800" lIns="50800" bIns="50800" rIns="50800"/>
            <a:lstStyle/>
            <a:p>
              <a:pPr algn="ctr">
                <a:lnSpc>
                  <a:spcPts val="2659"/>
                </a:lnSpc>
              </a:pPr>
            </a:p>
          </p:txBody>
        </p:sp>
      </p:grpSp>
      <p:sp>
        <p:nvSpPr>
          <p:cNvPr name="Freeform 18" id="18"/>
          <p:cNvSpPr/>
          <p:nvPr/>
        </p:nvSpPr>
        <p:spPr>
          <a:xfrm flipH="false" flipV="false" rot="0">
            <a:off x="2320951" y="7824651"/>
            <a:ext cx="433216" cy="431050"/>
          </a:xfrm>
          <a:custGeom>
            <a:avLst/>
            <a:gdLst/>
            <a:ahLst/>
            <a:cxnLst/>
            <a:rect r="r" b="b" t="t" l="l"/>
            <a:pathLst>
              <a:path h="431050" w="433216">
                <a:moveTo>
                  <a:pt x="0" y="0"/>
                </a:moveTo>
                <a:lnTo>
                  <a:pt x="433215" y="0"/>
                </a:lnTo>
                <a:lnTo>
                  <a:pt x="433215" y="431050"/>
                </a:lnTo>
                <a:lnTo>
                  <a:pt x="0" y="431050"/>
                </a:lnTo>
                <a:lnTo>
                  <a:pt x="0" y="0"/>
                </a:lnTo>
                <a:close/>
              </a:path>
            </a:pathLst>
          </a:custGeom>
          <a:blipFill>
            <a:blip r:embed="rId11">
              <a:extLst>
                <a:ext uri="{96DAC541-7B7A-43D3-8B79-37D633B846F1}">
                  <asvg:svgBlip xmlns:asvg="http://schemas.microsoft.com/office/drawing/2016/SVG/main" r:embed="rId12"/>
                </a:ext>
              </a:extLst>
            </a:blip>
            <a:stretch>
              <a:fillRect l="0" t="0" r="0" b="0"/>
            </a:stretch>
          </a:blipFill>
        </p:spPr>
      </p:sp>
      <p:sp>
        <p:nvSpPr>
          <p:cNvPr name="TextBox 19" id="19"/>
          <p:cNvSpPr txBox="true"/>
          <p:nvPr/>
        </p:nvSpPr>
        <p:spPr>
          <a:xfrm rot="0">
            <a:off x="1028700" y="2180099"/>
            <a:ext cx="5662310" cy="764540"/>
          </a:xfrm>
          <a:prstGeom prst="rect">
            <a:avLst/>
          </a:prstGeom>
        </p:spPr>
        <p:txBody>
          <a:bodyPr anchor="t" rtlCol="false" tIns="0" lIns="0" bIns="0" rIns="0">
            <a:spAutoFit/>
          </a:bodyPr>
          <a:lstStyle/>
          <a:p>
            <a:pPr algn="l">
              <a:lnSpc>
                <a:spcPts val="5829"/>
              </a:lnSpc>
            </a:pPr>
            <a:r>
              <a:rPr lang="en-US" sz="5499">
                <a:solidFill>
                  <a:srgbClr val="455878"/>
                </a:solidFill>
                <a:latin typeface="Fredoka"/>
                <a:ea typeface="Fredoka"/>
                <a:cs typeface="Fredoka"/>
                <a:sym typeface="Fredoka"/>
              </a:rPr>
              <a:t>Why We </a:t>
            </a:r>
          </a:p>
        </p:txBody>
      </p:sp>
      <p:sp>
        <p:nvSpPr>
          <p:cNvPr name="TextBox 20" id="20"/>
          <p:cNvSpPr txBox="true"/>
          <p:nvPr/>
        </p:nvSpPr>
        <p:spPr>
          <a:xfrm rot="0">
            <a:off x="1028700" y="3044368"/>
            <a:ext cx="6491906" cy="892175"/>
          </a:xfrm>
          <a:prstGeom prst="rect">
            <a:avLst/>
          </a:prstGeom>
        </p:spPr>
        <p:txBody>
          <a:bodyPr anchor="t" rtlCol="false" tIns="0" lIns="0" bIns="0" rIns="0">
            <a:spAutoFit/>
          </a:bodyPr>
          <a:lstStyle/>
          <a:p>
            <a:pPr algn="l">
              <a:lnSpc>
                <a:spcPts val="7149"/>
              </a:lnSpc>
            </a:pPr>
            <a:r>
              <a:rPr lang="en-US" sz="5499">
                <a:solidFill>
                  <a:srgbClr val="F45949"/>
                </a:solidFill>
                <a:latin typeface="Fredoka"/>
                <a:ea typeface="Fredoka"/>
                <a:cs typeface="Fredoka"/>
                <a:sym typeface="Fredoka"/>
              </a:rPr>
              <a:t>Love Technology</a:t>
            </a:r>
          </a:p>
        </p:txBody>
      </p:sp>
      <p:sp>
        <p:nvSpPr>
          <p:cNvPr name="TextBox 21" id="21"/>
          <p:cNvSpPr txBox="true"/>
          <p:nvPr/>
        </p:nvSpPr>
        <p:spPr>
          <a:xfrm rot="0">
            <a:off x="1028700" y="4288968"/>
            <a:ext cx="8115300" cy="1581150"/>
          </a:xfrm>
          <a:prstGeom prst="rect">
            <a:avLst/>
          </a:prstGeom>
        </p:spPr>
        <p:txBody>
          <a:bodyPr anchor="t" rtlCol="false" tIns="0" lIns="0" bIns="0" rIns="0">
            <a:spAutoFit/>
          </a:bodyPr>
          <a:lstStyle/>
          <a:p>
            <a:pPr algn="l">
              <a:lnSpc>
                <a:spcPts val="4200"/>
              </a:lnSpc>
              <a:spcBef>
                <a:spcPct val="0"/>
              </a:spcBef>
            </a:pPr>
            <a:r>
              <a:rPr lang="en-US" sz="3000">
                <a:solidFill>
                  <a:srgbClr val="000000"/>
                </a:solidFill>
                <a:latin typeface="Garet"/>
                <a:ea typeface="Garet"/>
                <a:cs typeface="Garet"/>
                <a:sym typeface="Garet"/>
              </a:rPr>
              <a:t>Technology helps us connect, play games, and learn new things. But we must use it carefully!</a:t>
            </a:r>
          </a:p>
        </p:txBody>
      </p:sp>
      <p:sp>
        <p:nvSpPr>
          <p:cNvPr name="TextBox 22" id="22"/>
          <p:cNvSpPr txBox="true"/>
          <p:nvPr/>
        </p:nvSpPr>
        <p:spPr>
          <a:xfrm rot="0">
            <a:off x="3372335" y="7453685"/>
            <a:ext cx="5554702" cy="1298575"/>
          </a:xfrm>
          <a:prstGeom prst="rect">
            <a:avLst/>
          </a:prstGeom>
        </p:spPr>
        <p:txBody>
          <a:bodyPr anchor="t" rtlCol="false" tIns="0" lIns="0" bIns="0" rIns="0">
            <a:spAutoFit/>
          </a:bodyPr>
          <a:lstStyle/>
          <a:p>
            <a:pPr algn="l">
              <a:lnSpc>
                <a:spcPts val="3499"/>
              </a:lnSpc>
              <a:spcBef>
                <a:spcPct val="0"/>
              </a:spcBef>
            </a:pPr>
            <a:r>
              <a:rPr lang="en-US" sz="2499">
                <a:solidFill>
                  <a:srgbClr val="000000"/>
                </a:solidFill>
                <a:latin typeface="Garet"/>
                <a:ea typeface="Garet"/>
                <a:cs typeface="Garet"/>
                <a:sym typeface="Garet"/>
              </a:rPr>
              <a:t>The first computer, known as the Zuse Z3, was completed in 1941 by Konrad Zuse in Germany.</a:t>
            </a:r>
          </a:p>
        </p:txBody>
      </p:sp>
      <p:sp>
        <p:nvSpPr>
          <p:cNvPr name="TextBox 23" id="23"/>
          <p:cNvSpPr txBox="true"/>
          <p:nvPr/>
        </p:nvSpPr>
        <p:spPr>
          <a:xfrm rot="0">
            <a:off x="3372335" y="6980472"/>
            <a:ext cx="5111377" cy="450215"/>
          </a:xfrm>
          <a:prstGeom prst="rect">
            <a:avLst/>
          </a:prstGeom>
        </p:spPr>
        <p:txBody>
          <a:bodyPr anchor="t" rtlCol="false" tIns="0" lIns="0" bIns="0" rIns="0">
            <a:spAutoFit/>
          </a:bodyPr>
          <a:lstStyle/>
          <a:p>
            <a:pPr algn="l">
              <a:lnSpc>
                <a:spcPts val="3639"/>
              </a:lnSpc>
            </a:pPr>
            <a:r>
              <a:rPr lang="en-US" sz="2799" b="true">
                <a:solidFill>
                  <a:srgbClr val="000000"/>
                </a:solidFill>
                <a:latin typeface="Garet Bold"/>
                <a:ea typeface="Garet Bold"/>
                <a:cs typeface="Garet Bold"/>
                <a:sym typeface="Garet Bold"/>
              </a:rPr>
              <a:t>Did You Know?</a:t>
            </a:r>
          </a:p>
        </p:txBody>
      </p:sp>
      <p:sp>
        <p:nvSpPr>
          <p:cNvPr name="TextBox 24" id="24"/>
          <p:cNvSpPr txBox="true"/>
          <p:nvPr/>
        </p:nvSpPr>
        <p:spPr>
          <a:xfrm rot="0">
            <a:off x="142875" y="9818618"/>
            <a:ext cx="4146456" cy="254635"/>
          </a:xfrm>
          <a:prstGeom prst="rect">
            <a:avLst/>
          </a:prstGeom>
        </p:spPr>
        <p:txBody>
          <a:bodyPr anchor="t" rtlCol="false" tIns="0" lIns="0" bIns="0" rIns="0">
            <a:spAutoFit/>
          </a:bodyPr>
          <a:lstStyle/>
          <a:p>
            <a:pPr algn="ctr">
              <a:lnSpc>
                <a:spcPts val="2240"/>
              </a:lnSpc>
            </a:pPr>
            <a:r>
              <a:rPr lang="en-US" sz="1600">
                <a:solidFill>
                  <a:srgbClr val="455878"/>
                </a:solidFill>
                <a:latin typeface="Garet"/>
                <a:ea typeface="Garet"/>
                <a:cs typeface="Garet"/>
                <a:sym typeface="Garet"/>
              </a:rPr>
              <a:t>© On The Mark Curriculum OTM413-AB</a:t>
            </a:r>
          </a:p>
        </p:txBody>
      </p:sp>
    </p:spTree>
  </p:cSld>
  <p:clrMapOvr>
    <a:masterClrMapping/>
  </p:clrMapOvr>
</p:sld>
</file>

<file path=ppt/slides/slide4.xml><?xml version="1.0" encoding="utf-8"?>
<p:sld xmlns:p="http://schemas.openxmlformats.org/presentationml/2006/main" xmlns:a="http://schemas.openxmlformats.org/drawingml/2006/main" xmlns:r="http://schemas.openxmlformats.org/officeDocument/2006/relationships">
  <p:cSld>
    <p:bg>
      <p:bgPr>
        <a:solidFill>
          <a:srgbClr val="FAF5EF"/>
        </a:solidFill>
      </p:bgPr>
    </p:bg>
    <p:spTree>
      <p:nvGrpSpPr>
        <p:cNvPr id="1" name=""/>
        <p:cNvGrpSpPr/>
        <p:nvPr/>
      </p:nvGrpSpPr>
      <p:grpSpPr>
        <a:xfrm>
          <a:off x="0" y="0"/>
          <a:ext cx="0" cy="0"/>
          <a:chOff x="0" y="0"/>
          <a:chExt cx="0" cy="0"/>
        </a:xfrm>
      </p:grpSpPr>
      <p:grpSp>
        <p:nvGrpSpPr>
          <p:cNvPr name="Group 2" id="2"/>
          <p:cNvGrpSpPr/>
          <p:nvPr/>
        </p:nvGrpSpPr>
        <p:grpSpPr>
          <a:xfrm rot="0">
            <a:off x="1074332" y="1608801"/>
            <a:ext cx="7236900" cy="7069397"/>
            <a:chOff x="0" y="0"/>
            <a:chExt cx="4828540" cy="4716780"/>
          </a:xfrm>
        </p:grpSpPr>
        <p:sp>
          <p:nvSpPr>
            <p:cNvPr name="Freeform 3" id="3"/>
            <p:cNvSpPr/>
            <p:nvPr/>
          </p:nvSpPr>
          <p:spPr>
            <a:xfrm flipH="false" flipV="false" rot="0">
              <a:off x="0" y="-7620"/>
              <a:ext cx="4833620" cy="4726940"/>
            </a:xfrm>
            <a:custGeom>
              <a:avLst/>
              <a:gdLst/>
              <a:ahLst/>
              <a:cxnLst/>
              <a:rect r="r" b="b" t="t" l="l"/>
              <a:pathLst>
                <a:path h="4726940" w="4833620">
                  <a:moveTo>
                    <a:pt x="3416300" y="4662170"/>
                  </a:moveTo>
                  <a:cubicBezTo>
                    <a:pt x="3388360" y="4669790"/>
                    <a:pt x="3366770" y="4679950"/>
                    <a:pt x="3345180" y="4682490"/>
                  </a:cubicBezTo>
                  <a:cubicBezTo>
                    <a:pt x="3223260" y="4692650"/>
                    <a:pt x="3102610" y="4702810"/>
                    <a:pt x="2980690" y="4711700"/>
                  </a:cubicBezTo>
                  <a:cubicBezTo>
                    <a:pt x="2918460" y="4715510"/>
                    <a:pt x="2856230" y="4719320"/>
                    <a:pt x="2794000" y="4720590"/>
                  </a:cubicBezTo>
                  <a:cubicBezTo>
                    <a:pt x="2726690" y="4723130"/>
                    <a:pt x="2659380" y="4726940"/>
                    <a:pt x="2593340" y="4724400"/>
                  </a:cubicBezTo>
                  <a:cubicBezTo>
                    <a:pt x="2529840" y="4723130"/>
                    <a:pt x="2466340" y="4719320"/>
                    <a:pt x="2405380" y="4707890"/>
                  </a:cubicBezTo>
                  <a:cubicBezTo>
                    <a:pt x="2326640" y="4693920"/>
                    <a:pt x="2246630" y="4693920"/>
                    <a:pt x="2169160" y="4681220"/>
                  </a:cubicBezTo>
                  <a:cubicBezTo>
                    <a:pt x="1967230" y="4648200"/>
                    <a:pt x="1761490" y="4657090"/>
                    <a:pt x="1558290" y="4643120"/>
                  </a:cubicBezTo>
                  <a:cubicBezTo>
                    <a:pt x="1443990" y="4635500"/>
                    <a:pt x="1329690" y="4617720"/>
                    <a:pt x="1215390" y="4602480"/>
                  </a:cubicBezTo>
                  <a:cubicBezTo>
                    <a:pt x="1085850" y="4585970"/>
                    <a:pt x="956310" y="4566920"/>
                    <a:pt x="825500" y="4549140"/>
                  </a:cubicBezTo>
                  <a:cubicBezTo>
                    <a:pt x="730250" y="4536440"/>
                    <a:pt x="633730" y="4523740"/>
                    <a:pt x="538480" y="4511040"/>
                  </a:cubicBezTo>
                  <a:cubicBezTo>
                    <a:pt x="535940" y="4511040"/>
                    <a:pt x="533400" y="4509770"/>
                    <a:pt x="530860" y="4509770"/>
                  </a:cubicBezTo>
                  <a:cubicBezTo>
                    <a:pt x="450850" y="4475480"/>
                    <a:pt x="365760" y="4448810"/>
                    <a:pt x="292100" y="4404360"/>
                  </a:cubicBezTo>
                  <a:cubicBezTo>
                    <a:pt x="167640" y="4328160"/>
                    <a:pt x="114300" y="4206240"/>
                    <a:pt x="109220" y="4062730"/>
                  </a:cubicBezTo>
                  <a:cubicBezTo>
                    <a:pt x="107950" y="4013200"/>
                    <a:pt x="101600" y="3964940"/>
                    <a:pt x="101600" y="3915410"/>
                  </a:cubicBezTo>
                  <a:cubicBezTo>
                    <a:pt x="102870" y="3846830"/>
                    <a:pt x="107950" y="3779520"/>
                    <a:pt x="111760" y="3712210"/>
                  </a:cubicBezTo>
                  <a:cubicBezTo>
                    <a:pt x="121920" y="3511550"/>
                    <a:pt x="127000" y="3310890"/>
                    <a:pt x="111760" y="3110230"/>
                  </a:cubicBezTo>
                  <a:cubicBezTo>
                    <a:pt x="97790" y="2929890"/>
                    <a:pt x="85090" y="2750820"/>
                    <a:pt x="71120" y="2570480"/>
                  </a:cubicBezTo>
                  <a:cubicBezTo>
                    <a:pt x="62230" y="2454910"/>
                    <a:pt x="50800" y="2340610"/>
                    <a:pt x="43180" y="2225040"/>
                  </a:cubicBezTo>
                  <a:cubicBezTo>
                    <a:pt x="38100" y="2148840"/>
                    <a:pt x="39370" y="2071370"/>
                    <a:pt x="34290" y="1995170"/>
                  </a:cubicBezTo>
                  <a:cubicBezTo>
                    <a:pt x="31750" y="1951990"/>
                    <a:pt x="17780" y="1910080"/>
                    <a:pt x="16510" y="1866900"/>
                  </a:cubicBezTo>
                  <a:cubicBezTo>
                    <a:pt x="11430" y="1762760"/>
                    <a:pt x="10160" y="1657350"/>
                    <a:pt x="7620" y="1551940"/>
                  </a:cubicBezTo>
                  <a:cubicBezTo>
                    <a:pt x="6350" y="1511300"/>
                    <a:pt x="0" y="1470660"/>
                    <a:pt x="1270" y="1430020"/>
                  </a:cubicBezTo>
                  <a:cubicBezTo>
                    <a:pt x="2540" y="1366520"/>
                    <a:pt x="10160" y="1303020"/>
                    <a:pt x="11430" y="1239520"/>
                  </a:cubicBezTo>
                  <a:cubicBezTo>
                    <a:pt x="12700" y="1165860"/>
                    <a:pt x="5080" y="1092200"/>
                    <a:pt x="7620" y="1019810"/>
                  </a:cubicBezTo>
                  <a:cubicBezTo>
                    <a:pt x="7620" y="949960"/>
                    <a:pt x="16510" y="881380"/>
                    <a:pt x="25400" y="811530"/>
                  </a:cubicBezTo>
                  <a:cubicBezTo>
                    <a:pt x="27940" y="787400"/>
                    <a:pt x="45720" y="765810"/>
                    <a:pt x="50800" y="741680"/>
                  </a:cubicBezTo>
                  <a:cubicBezTo>
                    <a:pt x="72390" y="622300"/>
                    <a:pt x="95250" y="502920"/>
                    <a:pt x="151130" y="392430"/>
                  </a:cubicBezTo>
                  <a:cubicBezTo>
                    <a:pt x="163830" y="368300"/>
                    <a:pt x="184150" y="346710"/>
                    <a:pt x="203200" y="327660"/>
                  </a:cubicBezTo>
                  <a:cubicBezTo>
                    <a:pt x="209550" y="321310"/>
                    <a:pt x="224790" y="325120"/>
                    <a:pt x="228600" y="325120"/>
                  </a:cubicBezTo>
                  <a:cubicBezTo>
                    <a:pt x="237490" y="308610"/>
                    <a:pt x="242570" y="292100"/>
                    <a:pt x="252730" y="284480"/>
                  </a:cubicBezTo>
                  <a:cubicBezTo>
                    <a:pt x="307340" y="242570"/>
                    <a:pt x="364490" y="212090"/>
                    <a:pt x="435610" y="204470"/>
                  </a:cubicBezTo>
                  <a:cubicBezTo>
                    <a:pt x="488950" y="198120"/>
                    <a:pt x="541020" y="175260"/>
                    <a:pt x="594360" y="162560"/>
                  </a:cubicBezTo>
                  <a:cubicBezTo>
                    <a:pt x="659130" y="147320"/>
                    <a:pt x="723900" y="129540"/>
                    <a:pt x="791210" y="120650"/>
                  </a:cubicBezTo>
                  <a:cubicBezTo>
                    <a:pt x="852170" y="113030"/>
                    <a:pt x="910590" y="96520"/>
                    <a:pt x="972820" y="91440"/>
                  </a:cubicBezTo>
                  <a:cubicBezTo>
                    <a:pt x="1036320" y="86360"/>
                    <a:pt x="1099820" y="71120"/>
                    <a:pt x="1164590" y="66040"/>
                  </a:cubicBezTo>
                  <a:cubicBezTo>
                    <a:pt x="1339850" y="53340"/>
                    <a:pt x="1516380" y="44450"/>
                    <a:pt x="1691640" y="34290"/>
                  </a:cubicBezTo>
                  <a:cubicBezTo>
                    <a:pt x="1734820" y="31750"/>
                    <a:pt x="1778000" y="34290"/>
                    <a:pt x="1821180" y="35560"/>
                  </a:cubicBezTo>
                  <a:cubicBezTo>
                    <a:pt x="1842770" y="36830"/>
                    <a:pt x="1864360" y="41910"/>
                    <a:pt x="1887220" y="44450"/>
                  </a:cubicBezTo>
                  <a:cubicBezTo>
                    <a:pt x="1897380" y="45720"/>
                    <a:pt x="1907540" y="41910"/>
                    <a:pt x="1917700" y="41910"/>
                  </a:cubicBezTo>
                  <a:cubicBezTo>
                    <a:pt x="1948180" y="41910"/>
                    <a:pt x="1979930" y="41910"/>
                    <a:pt x="2010410" y="40640"/>
                  </a:cubicBezTo>
                  <a:cubicBezTo>
                    <a:pt x="2068830" y="38100"/>
                    <a:pt x="2128520" y="31750"/>
                    <a:pt x="2186940" y="31750"/>
                  </a:cubicBezTo>
                  <a:cubicBezTo>
                    <a:pt x="2244090" y="31750"/>
                    <a:pt x="2301240" y="35560"/>
                    <a:pt x="2358390" y="38100"/>
                  </a:cubicBezTo>
                  <a:lnTo>
                    <a:pt x="2404110" y="38100"/>
                  </a:lnTo>
                  <a:cubicBezTo>
                    <a:pt x="2473960" y="35560"/>
                    <a:pt x="2542540" y="35560"/>
                    <a:pt x="2612390" y="31750"/>
                  </a:cubicBezTo>
                  <a:cubicBezTo>
                    <a:pt x="2679700" y="27940"/>
                    <a:pt x="2745740" y="19050"/>
                    <a:pt x="2813050" y="15240"/>
                  </a:cubicBezTo>
                  <a:cubicBezTo>
                    <a:pt x="2844800" y="12700"/>
                    <a:pt x="2877820" y="12700"/>
                    <a:pt x="2909570" y="19050"/>
                  </a:cubicBezTo>
                  <a:cubicBezTo>
                    <a:pt x="2957830" y="27940"/>
                    <a:pt x="3003550" y="33020"/>
                    <a:pt x="3051810" y="19050"/>
                  </a:cubicBezTo>
                  <a:cubicBezTo>
                    <a:pt x="3069590" y="13970"/>
                    <a:pt x="3092450" y="22860"/>
                    <a:pt x="3112770" y="25400"/>
                  </a:cubicBezTo>
                  <a:cubicBezTo>
                    <a:pt x="3121660" y="26670"/>
                    <a:pt x="3131820" y="29210"/>
                    <a:pt x="3136900" y="25400"/>
                  </a:cubicBezTo>
                  <a:cubicBezTo>
                    <a:pt x="3171190" y="0"/>
                    <a:pt x="3202940" y="6350"/>
                    <a:pt x="3235960" y="27940"/>
                  </a:cubicBezTo>
                  <a:cubicBezTo>
                    <a:pt x="3239770" y="30480"/>
                    <a:pt x="3249930" y="24130"/>
                    <a:pt x="3257550" y="24130"/>
                  </a:cubicBezTo>
                  <a:cubicBezTo>
                    <a:pt x="3288030" y="24130"/>
                    <a:pt x="3318510" y="24130"/>
                    <a:pt x="3350260" y="25400"/>
                  </a:cubicBezTo>
                  <a:cubicBezTo>
                    <a:pt x="3373120" y="26670"/>
                    <a:pt x="3394710" y="34290"/>
                    <a:pt x="3417570" y="36830"/>
                  </a:cubicBezTo>
                  <a:cubicBezTo>
                    <a:pt x="3467100" y="43180"/>
                    <a:pt x="3517900" y="53340"/>
                    <a:pt x="3568700" y="53340"/>
                  </a:cubicBezTo>
                  <a:cubicBezTo>
                    <a:pt x="3663950" y="54610"/>
                    <a:pt x="3759200" y="58420"/>
                    <a:pt x="3853180" y="78740"/>
                  </a:cubicBezTo>
                  <a:cubicBezTo>
                    <a:pt x="3940810" y="97790"/>
                    <a:pt x="4030980" y="97790"/>
                    <a:pt x="4119880" y="113030"/>
                  </a:cubicBezTo>
                  <a:cubicBezTo>
                    <a:pt x="4173220" y="121920"/>
                    <a:pt x="4227830" y="138430"/>
                    <a:pt x="4273550" y="165100"/>
                  </a:cubicBezTo>
                  <a:cubicBezTo>
                    <a:pt x="4323080" y="193040"/>
                    <a:pt x="4361180" y="238760"/>
                    <a:pt x="4405630" y="276860"/>
                  </a:cubicBezTo>
                  <a:cubicBezTo>
                    <a:pt x="4422140" y="290830"/>
                    <a:pt x="4446270" y="300990"/>
                    <a:pt x="4457700" y="318770"/>
                  </a:cubicBezTo>
                  <a:cubicBezTo>
                    <a:pt x="4490720" y="367030"/>
                    <a:pt x="4519930" y="417830"/>
                    <a:pt x="4549140" y="468630"/>
                  </a:cubicBezTo>
                  <a:cubicBezTo>
                    <a:pt x="4570730" y="505460"/>
                    <a:pt x="4592320" y="543560"/>
                    <a:pt x="4608830" y="581660"/>
                  </a:cubicBezTo>
                  <a:cubicBezTo>
                    <a:pt x="4626610" y="626110"/>
                    <a:pt x="4640580" y="671830"/>
                    <a:pt x="4654550" y="718820"/>
                  </a:cubicBezTo>
                  <a:cubicBezTo>
                    <a:pt x="4676140" y="792480"/>
                    <a:pt x="4701540" y="866140"/>
                    <a:pt x="4715510" y="942340"/>
                  </a:cubicBezTo>
                  <a:cubicBezTo>
                    <a:pt x="4735830" y="1049020"/>
                    <a:pt x="4745990" y="1158240"/>
                    <a:pt x="4761230" y="1266190"/>
                  </a:cubicBezTo>
                  <a:cubicBezTo>
                    <a:pt x="4766310" y="1301750"/>
                    <a:pt x="4772660" y="1337310"/>
                    <a:pt x="4775200" y="1372870"/>
                  </a:cubicBezTo>
                  <a:cubicBezTo>
                    <a:pt x="4782820" y="1474470"/>
                    <a:pt x="4787900" y="1574800"/>
                    <a:pt x="4794250" y="1676400"/>
                  </a:cubicBezTo>
                  <a:cubicBezTo>
                    <a:pt x="4803140" y="1802130"/>
                    <a:pt x="4815840" y="1926590"/>
                    <a:pt x="4822190" y="2052320"/>
                  </a:cubicBezTo>
                  <a:cubicBezTo>
                    <a:pt x="4828540" y="2172970"/>
                    <a:pt x="4833620" y="2294890"/>
                    <a:pt x="4831080" y="2416810"/>
                  </a:cubicBezTo>
                  <a:cubicBezTo>
                    <a:pt x="4827270" y="2620010"/>
                    <a:pt x="4817110" y="2821940"/>
                    <a:pt x="4806950" y="3025140"/>
                  </a:cubicBezTo>
                  <a:cubicBezTo>
                    <a:pt x="4800600" y="3150870"/>
                    <a:pt x="4791710" y="3275330"/>
                    <a:pt x="4779010" y="3399790"/>
                  </a:cubicBezTo>
                  <a:cubicBezTo>
                    <a:pt x="4766310" y="3524250"/>
                    <a:pt x="4747260" y="3647440"/>
                    <a:pt x="4733290" y="3771900"/>
                  </a:cubicBezTo>
                  <a:cubicBezTo>
                    <a:pt x="4723130" y="3858260"/>
                    <a:pt x="4720590" y="3944620"/>
                    <a:pt x="4709160" y="4029710"/>
                  </a:cubicBezTo>
                  <a:cubicBezTo>
                    <a:pt x="4699000" y="4107180"/>
                    <a:pt x="4660900" y="4175760"/>
                    <a:pt x="4610100" y="4232910"/>
                  </a:cubicBezTo>
                  <a:cubicBezTo>
                    <a:pt x="4568190" y="4281170"/>
                    <a:pt x="4535170" y="4335780"/>
                    <a:pt x="4491990" y="4382770"/>
                  </a:cubicBezTo>
                  <a:cubicBezTo>
                    <a:pt x="4453890" y="4424680"/>
                    <a:pt x="4411980" y="4466590"/>
                    <a:pt x="4345940" y="4467860"/>
                  </a:cubicBezTo>
                  <a:cubicBezTo>
                    <a:pt x="4330700" y="4467860"/>
                    <a:pt x="4316730" y="4483100"/>
                    <a:pt x="4301490" y="4490720"/>
                  </a:cubicBezTo>
                  <a:cubicBezTo>
                    <a:pt x="4236720" y="4518660"/>
                    <a:pt x="4169410" y="4542790"/>
                    <a:pt x="4105910" y="4573270"/>
                  </a:cubicBezTo>
                  <a:cubicBezTo>
                    <a:pt x="3989070" y="4629150"/>
                    <a:pt x="3863340" y="4638040"/>
                    <a:pt x="3737610" y="4643120"/>
                  </a:cubicBezTo>
                  <a:cubicBezTo>
                    <a:pt x="3689350" y="4645660"/>
                    <a:pt x="3639820" y="4641850"/>
                    <a:pt x="3591560" y="4645660"/>
                  </a:cubicBezTo>
                  <a:cubicBezTo>
                    <a:pt x="3567430" y="4646930"/>
                    <a:pt x="3544570" y="4658360"/>
                    <a:pt x="3521710" y="4663440"/>
                  </a:cubicBezTo>
                  <a:cubicBezTo>
                    <a:pt x="3511550" y="4665980"/>
                    <a:pt x="3501390" y="4664710"/>
                    <a:pt x="3489960" y="4665980"/>
                  </a:cubicBezTo>
                  <a:cubicBezTo>
                    <a:pt x="3474720" y="4667250"/>
                    <a:pt x="3459480" y="4671060"/>
                    <a:pt x="3444240" y="4669790"/>
                  </a:cubicBezTo>
                  <a:cubicBezTo>
                    <a:pt x="3429000" y="4667250"/>
                    <a:pt x="3418840" y="4662170"/>
                    <a:pt x="3416300" y="4662170"/>
                  </a:cubicBezTo>
                  <a:close/>
                </a:path>
              </a:pathLst>
            </a:custGeom>
            <a:blipFill>
              <a:blip r:embed="rId2"/>
              <a:stretch>
                <a:fillRect l="-23133" t="0" r="-23133" b="0"/>
              </a:stretch>
            </a:blipFill>
          </p:spPr>
        </p:sp>
      </p:grpSp>
      <p:sp>
        <p:nvSpPr>
          <p:cNvPr name="TextBox 4" id="4"/>
          <p:cNvSpPr txBox="true"/>
          <p:nvPr/>
        </p:nvSpPr>
        <p:spPr>
          <a:xfrm rot="0">
            <a:off x="9838318" y="1769397"/>
            <a:ext cx="5662310" cy="1649095"/>
          </a:xfrm>
          <a:prstGeom prst="rect">
            <a:avLst/>
          </a:prstGeom>
        </p:spPr>
        <p:txBody>
          <a:bodyPr anchor="t" rtlCol="false" tIns="0" lIns="0" bIns="0" rIns="0">
            <a:spAutoFit/>
          </a:bodyPr>
          <a:lstStyle/>
          <a:p>
            <a:pPr algn="l">
              <a:lnSpc>
                <a:spcPts val="5829"/>
              </a:lnSpc>
            </a:pPr>
            <a:r>
              <a:rPr lang="en-US" sz="5499">
                <a:solidFill>
                  <a:srgbClr val="455878"/>
                </a:solidFill>
                <a:latin typeface="Fredoka"/>
                <a:ea typeface="Fredoka"/>
                <a:cs typeface="Fredoka"/>
                <a:sym typeface="Fredoka"/>
              </a:rPr>
              <a:t>Why Safety</a:t>
            </a:r>
          </a:p>
          <a:p>
            <a:pPr algn="l">
              <a:lnSpc>
                <a:spcPts val="8249"/>
              </a:lnSpc>
            </a:pPr>
            <a:r>
              <a:rPr lang="en-US" sz="5499">
                <a:solidFill>
                  <a:srgbClr val="455878"/>
                </a:solidFill>
                <a:latin typeface="Fredoka"/>
                <a:ea typeface="Fredoka"/>
                <a:cs typeface="Fredoka"/>
                <a:sym typeface="Fredoka"/>
              </a:rPr>
              <a:t>Matter</a:t>
            </a:r>
          </a:p>
        </p:txBody>
      </p:sp>
      <p:sp>
        <p:nvSpPr>
          <p:cNvPr name="AutoShape 5" id="5"/>
          <p:cNvSpPr/>
          <p:nvPr/>
        </p:nvSpPr>
        <p:spPr>
          <a:xfrm>
            <a:off x="12239801" y="4044255"/>
            <a:ext cx="4090756" cy="0"/>
          </a:xfrm>
          <a:prstGeom prst="line">
            <a:avLst/>
          </a:prstGeom>
          <a:ln cap="flat" w="38100">
            <a:solidFill>
              <a:srgbClr val="F45949"/>
            </a:solidFill>
            <a:prstDash val="sysDot"/>
            <a:headEnd type="none" len="sm" w="sm"/>
            <a:tailEnd type="none" len="sm" w="sm"/>
          </a:ln>
        </p:spPr>
      </p:sp>
      <p:sp>
        <p:nvSpPr>
          <p:cNvPr name="Freeform 6" id="6"/>
          <p:cNvSpPr/>
          <p:nvPr/>
        </p:nvSpPr>
        <p:spPr>
          <a:xfrm flipH="true" flipV="false" rot="0">
            <a:off x="-79522" y="6749529"/>
            <a:ext cx="4772304" cy="3537471"/>
          </a:xfrm>
          <a:custGeom>
            <a:avLst/>
            <a:gdLst/>
            <a:ahLst/>
            <a:cxnLst/>
            <a:rect r="r" b="b" t="t" l="l"/>
            <a:pathLst>
              <a:path h="3537471" w="4772304">
                <a:moveTo>
                  <a:pt x="4772304" y="0"/>
                </a:moveTo>
                <a:lnTo>
                  <a:pt x="0" y="0"/>
                </a:lnTo>
                <a:lnTo>
                  <a:pt x="0" y="3537471"/>
                </a:lnTo>
                <a:lnTo>
                  <a:pt x="4772304" y="3537471"/>
                </a:lnTo>
                <a:lnTo>
                  <a:pt x="4772304"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Freeform 7" id="7"/>
          <p:cNvSpPr/>
          <p:nvPr/>
        </p:nvSpPr>
        <p:spPr>
          <a:xfrm flipH="false" flipV="true" rot="0">
            <a:off x="13515696" y="1346"/>
            <a:ext cx="4772304" cy="3537471"/>
          </a:xfrm>
          <a:custGeom>
            <a:avLst/>
            <a:gdLst/>
            <a:ahLst/>
            <a:cxnLst/>
            <a:rect r="r" b="b" t="t" l="l"/>
            <a:pathLst>
              <a:path h="3537471" w="4772304">
                <a:moveTo>
                  <a:pt x="0" y="3537471"/>
                </a:moveTo>
                <a:lnTo>
                  <a:pt x="4772304" y="3537471"/>
                </a:lnTo>
                <a:lnTo>
                  <a:pt x="4772304" y="0"/>
                </a:lnTo>
                <a:lnTo>
                  <a:pt x="0" y="0"/>
                </a:lnTo>
                <a:lnTo>
                  <a:pt x="0" y="3537471"/>
                </a:lnTo>
                <a:close/>
              </a:path>
            </a:pathLst>
          </a:custGeom>
          <a:blipFill>
            <a:blip r:embed="rId3">
              <a:extLst>
                <a:ext uri="{96DAC541-7B7A-43D3-8B79-37D633B846F1}">
                  <asvg:svgBlip xmlns:asvg="http://schemas.microsoft.com/office/drawing/2016/SVG/main" r:embed="rId4"/>
                </a:ext>
              </a:extLst>
            </a:blip>
            <a:stretch>
              <a:fillRect l="0" t="0" r="0" b="0"/>
            </a:stretch>
          </a:blipFill>
        </p:spPr>
      </p:sp>
      <p:grpSp>
        <p:nvGrpSpPr>
          <p:cNvPr name="Group 8" id="8"/>
          <p:cNvGrpSpPr/>
          <p:nvPr/>
        </p:nvGrpSpPr>
        <p:grpSpPr>
          <a:xfrm rot="-5400000">
            <a:off x="10933898" y="2538576"/>
            <a:ext cx="696536" cy="2973258"/>
            <a:chOff x="0" y="0"/>
            <a:chExt cx="183450" cy="783080"/>
          </a:xfrm>
        </p:grpSpPr>
        <p:sp>
          <p:nvSpPr>
            <p:cNvPr name="Freeform 9" id="9"/>
            <p:cNvSpPr/>
            <p:nvPr/>
          </p:nvSpPr>
          <p:spPr>
            <a:xfrm flipH="false" flipV="false" rot="0">
              <a:off x="0" y="0"/>
              <a:ext cx="183450" cy="783080"/>
            </a:xfrm>
            <a:custGeom>
              <a:avLst/>
              <a:gdLst/>
              <a:ahLst/>
              <a:cxnLst/>
              <a:rect r="r" b="b" t="t" l="l"/>
              <a:pathLst>
                <a:path h="783080" w="183450">
                  <a:moveTo>
                    <a:pt x="91725" y="0"/>
                  </a:moveTo>
                  <a:lnTo>
                    <a:pt x="91725" y="0"/>
                  </a:lnTo>
                  <a:cubicBezTo>
                    <a:pt x="116052" y="0"/>
                    <a:pt x="139382" y="9664"/>
                    <a:pt x="156584" y="26866"/>
                  </a:cubicBezTo>
                  <a:cubicBezTo>
                    <a:pt x="173786" y="44067"/>
                    <a:pt x="183450" y="67398"/>
                    <a:pt x="183450" y="91725"/>
                  </a:cubicBezTo>
                  <a:lnTo>
                    <a:pt x="183450" y="691355"/>
                  </a:lnTo>
                  <a:cubicBezTo>
                    <a:pt x="183450" y="742014"/>
                    <a:pt x="142383" y="783080"/>
                    <a:pt x="91725" y="783080"/>
                  </a:cubicBezTo>
                  <a:lnTo>
                    <a:pt x="91725" y="783080"/>
                  </a:lnTo>
                  <a:cubicBezTo>
                    <a:pt x="67398" y="783080"/>
                    <a:pt x="44067" y="773416"/>
                    <a:pt x="26866" y="756215"/>
                  </a:cubicBezTo>
                  <a:cubicBezTo>
                    <a:pt x="9664" y="739013"/>
                    <a:pt x="0" y="715682"/>
                    <a:pt x="0" y="691355"/>
                  </a:cubicBezTo>
                  <a:lnTo>
                    <a:pt x="0" y="91725"/>
                  </a:lnTo>
                  <a:cubicBezTo>
                    <a:pt x="0" y="41067"/>
                    <a:pt x="41067" y="0"/>
                    <a:pt x="91725" y="0"/>
                  </a:cubicBezTo>
                  <a:close/>
                </a:path>
              </a:pathLst>
            </a:custGeom>
            <a:solidFill>
              <a:srgbClr val="F45949"/>
            </a:solidFill>
          </p:spPr>
        </p:sp>
        <p:sp>
          <p:nvSpPr>
            <p:cNvPr name="TextBox 10" id="10"/>
            <p:cNvSpPr txBox="true"/>
            <p:nvPr/>
          </p:nvSpPr>
          <p:spPr>
            <a:xfrm>
              <a:off x="0" y="-38100"/>
              <a:ext cx="183450" cy="821180"/>
            </a:xfrm>
            <a:prstGeom prst="rect">
              <a:avLst/>
            </a:prstGeom>
          </p:spPr>
          <p:txBody>
            <a:bodyPr anchor="ctr" rtlCol="false" tIns="50800" lIns="50800" bIns="50800" rIns="50800"/>
            <a:lstStyle/>
            <a:p>
              <a:pPr algn="ctr">
                <a:lnSpc>
                  <a:spcPts val="2659"/>
                </a:lnSpc>
              </a:pPr>
            </a:p>
          </p:txBody>
        </p:sp>
      </p:grpSp>
      <p:sp>
        <p:nvSpPr>
          <p:cNvPr name="Freeform 11" id="11"/>
          <p:cNvSpPr/>
          <p:nvPr/>
        </p:nvSpPr>
        <p:spPr>
          <a:xfrm flipH="false" flipV="false" rot="0">
            <a:off x="10053529" y="3865738"/>
            <a:ext cx="335721" cy="318935"/>
          </a:xfrm>
          <a:custGeom>
            <a:avLst/>
            <a:gdLst/>
            <a:ahLst/>
            <a:cxnLst/>
            <a:rect r="r" b="b" t="t" l="l"/>
            <a:pathLst>
              <a:path h="318935" w="335721">
                <a:moveTo>
                  <a:pt x="0" y="0"/>
                </a:moveTo>
                <a:lnTo>
                  <a:pt x="335721" y="0"/>
                </a:lnTo>
                <a:lnTo>
                  <a:pt x="335721" y="318935"/>
                </a:lnTo>
                <a:lnTo>
                  <a:pt x="0" y="318935"/>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Freeform 12" id="12"/>
          <p:cNvSpPr/>
          <p:nvPr/>
        </p:nvSpPr>
        <p:spPr>
          <a:xfrm flipH="false" flipV="false" rot="0">
            <a:off x="7112164" y="7858195"/>
            <a:ext cx="1199068" cy="1068261"/>
          </a:xfrm>
          <a:custGeom>
            <a:avLst/>
            <a:gdLst/>
            <a:ahLst/>
            <a:cxnLst/>
            <a:rect r="r" b="b" t="t" l="l"/>
            <a:pathLst>
              <a:path h="1068261" w="1199068">
                <a:moveTo>
                  <a:pt x="0" y="0"/>
                </a:moveTo>
                <a:lnTo>
                  <a:pt x="1199068" y="0"/>
                </a:lnTo>
                <a:lnTo>
                  <a:pt x="1199068" y="1068260"/>
                </a:lnTo>
                <a:lnTo>
                  <a:pt x="0" y="1068260"/>
                </a:lnTo>
                <a:lnTo>
                  <a:pt x="0" y="0"/>
                </a:lnTo>
                <a:close/>
              </a:path>
            </a:pathLst>
          </a:custGeom>
          <a:blipFill>
            <a:blip r:embed="rId7">
              <a:extLst>
                <a:ext uri="{96DAC541-7B7A-43D3-8B79-37D633B846F1}">
                  <asvg:svgBlip xmlns:asvg="http://schemas.microsoft.com/office/drawing/2016/SVG/main" r:embed="rId8"/>
                </a:ext>
              </a:extLst>
            </a:blip>
            <a:stretch>
              <a:fillRect l="0" t="0" r="0" b="0"/>
            </a:stretch>
          </a:blipFill>
        </p:spPr>
      </p:sp>
      <p:sp>
        <p:nvSpPr>
          <p:cNvPr name="Freeform 13" id="13"/>
          <p:cNvSpPr/>
          <p:nvPr/>
        </p:nvSpPr>
        <p:spPr>
          <a:xfrm flipH="false" flipV="false" rot="0">
            <a:off x="4189437" y="9205460"/>
            <a:ext cx="503345" cy="481944"/>
          </a:xfrm>
          <a:custGeom>
            <a:avLst/>
            <a:gdLst/>
            <a:ahLst/>
            <a:cxnLst/>
            <a:rect r="r" b="b" t="t" l="l"/>
            <a:pathLst>
              <a:path h="481944" w="503345">
                <a:moveTo>
                  <a:pt x="0" y="0"/>
                </a:moveTo>
                <a:lnTo>
                  <a:pt x="503345" y="0"/>
                </a:lnTo>
                <a:lnTo>
                  <a:pt x="503345" y="481943"/>
                </a:lnTo>
                <a:lnTo>
                  <a:pt x="0" y="481943"/>
                </a:lnTo>
                <a:lnTo>
                  <a:pt x="0" y="0"/>
                </a:lnTo>
                <a:close/>
              </a:path>
            </a:pathLst>
          </a:custGeom>
          <a:blipFill>
            <a:blip r:embed="rId9">
              <a:extLst>
                <a:ext uri="{96DAC541-7B7A-43D3-8B79-37D633B846F1}">
                  <asvg:svgBlip xmlns:asvg="http://schemas.microsoft.com/office/drawing/2016/SVG/main" r:embed="rId10"/>
                </a:ext>
              </a:extLst>
            </a:blip>
            <a:stretch>
              <a:fillRect l="0" t="0" r="0" b="0"/>
            </a:stretch>
          </a:blipFill>
        </p:spPr>
      </p:sp>
      <p:sp>
        <p:nvSpPr>
          <p:cNvPr name="Freeform 14" id="14"/>
          <p:cNvSpPr/>
          <p:nvPr/>
        </p:nvSpPr>
        <p:spPr>
          <a:xfrm flipH="false" flipV="false" rot="-3250856">
            <a:off x="5776637" y="8912425"/>
            <a:ext cx="251673" cy="240972"/>
          </a:xfrm>
          <a:custGeom>
            <a:avLst/>
            <a:gdLst/>
            <a:ahLst/>
            <a:cxnLst/>
            <a:rect r="r" b="b" t="t" l="l"/>
            <a:pathLst>
              <a:path h="240972" w="251673">
                <a:moveTo>
                  <a:pt x="0" y="0"/>
                </a:moveTo>
                <a:lnTo>
                  <a:pt x="251672" y="0"/>
                </a:lnTo>
                <a:lnTo>
                  <a:pt x="251672" y="240972"/>
                </a:lnTo>
                <a:lnTo>
                  <a:pt x="0" y="240972"/>
                </a:lnTo>
                <a:lnTo>
                  <a:pt x="0" y="0"/>
                </a:lnTo>
                <a:close/>
              </a:path>
            </a:pathLst>
          </a:custGeom>
          <a:blipFill>
            <a:blip r:embed="rId9">
              <a:extLst>
                <a:ext uri="{96DAC541-7B7A-43D3-8B79-37D633B846F1}">
                  <asvg:svgBlip xmlns:asvg="http://schemas.microsoft.com/office/drawing/2016/SVG/main" r:embed="rId10"/>
                </a:ext>
              </a:extLst>
            </a:blip>
            <a:stretch>
              <a:fillRect l="0" t="0" r="0" b="0"/>
            </a:stretch>
          </a:blipFill>
        </p:spPr>
      </p:sp>
      <p:grpSp>
        <p:nvGrpSpPr>
          <p:cNvPr name="Group 15" id="15"/>
          <p:cNvGrpSpPr/>
          <p:nvPr/>
        </p:nvGrpSpPr>
        <p:grpSpPr>
          <a:xfrm rot="-1211978">
            <a:off x="1446008" y="1301111"/>
            <a:ext cx="301439" cy="263759"/>
            <a:chOff x="0" y="0"/>
            <a:chExt cx="812800" cy="711200"/>
          </a:xfrm>
        </p:grpSpPr>
        <p:sp>
          <p:nvSpPr>
            <p:cNvPr name="Freeform 16" id="16"/>
            <p:cNvSpPr/>
            <p:nvPr/>
          </p:nvSpPr>
          <p:spPr>
            <a:xfrm flipH="false" flipV="false" rot="0">
              <a:off x="0" y="0"/>
              <a:ext cx="812800" cy="711200"/>
            </a:xfrm>
            <a:custGeom>
              <a:avLst/>
              <a:gdLst/>
              <a:ahLst/>
              <a:cxnLst/>
              <a:rect r="r" b="b" t="t" l="l"/>
              <a:pathLst>
                <a:path h="711200" w="812800">
                  <a:moveTo>
                    <a:pt x="406400" y="0"/>
                  </a:moveTo>
                  <a:lnTo>
                    <a:pt x="812800" y="711200"/>
                  </a:lnTo>
                  <a:lnTo>
                    <a:pt x="0" y="711200"/>
                  </a:lnTo>
                  <a:lnTo>
                    <a:pt x="406400" y="0"/>
                  </a:lnTo>
                  <a:close/>
                </a:path>
              </a:pathLst>
            </a:custGeom>
            <a:solidFill>
              <a:srgbClr val="F45949"/>
            </a:solidFill>
          </p:spPr>
        </p:sp>
        <p:sp>
          <p:nvSpPr>
            <p:cNvPr name="TextBox 17" id="17"/>
            <p:cNvSpPr txBox="true"/>
            <p:nvPr/>
          </p:nvSpPr>
          <p:spPr>
            <a:xfrm>
              <a:off x="127000" y="292100"/>
              <a:ext cx="558800" cy="368300"/>
            </a:xfrm>
            <a:prstGeom prst="rect">
              <a:avLst/>
            </a:prstGeom>
          </p:spPr>
          <p:txBody>
            <a:bodyPr anchor="ctr" rtlCol="false" tIns="50800" lIns="50800" bIns="50800" rIns="50800"/>
            <a:lstStyle/>
            <a:p>
              <a:pPr algn="ctr">
                <a:lnSpc>
                  <a:spcPts val="2659"/>
                </a:lnSpc>
                <a:spcBef>
                  <a:spcPct val="0"/>
                </a:spcBef>
              </a:pPr>
            </a:p>
          </p:txBody>
        </p:sp>
      </p:grpSp>
      <p:sp>
        <p:nvSpPr>
          <p:cNvPr name="Freeform 18" id="18"/>
          <p:cNvSpPr/>
          <p:nvPr/>
        </p:nvSpPr>
        <p:spPr>
          <a:xfrm flipH="false" flipV="false" rot="0">
            <a:off x="686723" y="686723"/>
            <a:ext cx="683954" cy="683954"/>
          </a:xfrm>
          <a:custGeom>
            <a:avLst/>
            <a:gdLst/>
            <a:ahLst/>
            <a:cxnLst/>
            <a:rect r="r" b="b" t="t" l="l"/>
            <a:pathLst>
              <a:path h="683954" w="683954">
                <a:moveTo>
                  <a:pt x="0" y="0"/>
                </a:moveTo>
                <a:lnTo>
                  <a:pt x="683954" y="0"/>
                </a:lnTo>
                <a:lnTo>
                  <a:pt x="683954" y="683954"/>
                </a:lnTo>
                <a:lnTo>
                  <a:pt x="0" y="683954"/>
                </a:lnTo>
                <a:lnTo>
                  <a:pt x="0" y="0"/>
                </a:lnTo>
                <a:close/>
              </a:path>
            </a:pathLst>
          </a:custGeom>
          <a:blipFill>
            <a:blip r:embed="rId11">
              <a:extLst>
                <a:ext uri="{96DAC541-7B7A-43D3-8B79-37D633B846F1}">
                  <asvg:svgBlip xmlns:asvg="http://schemas.microsoft.com/office/drawing/2016/SVG/main" r:embed="rId12"/>
                </a:ext>
              </a:extLst>
            </a:blip>
            <a:stretch>
              <a:fillRect l="0" t="0" r="0" b="0"/>
            </a:stretch>
          </a:blipFill>
        </p:spPr>
      </p:sp>
      <p:sp>
        <p:nvSpPr>
          <p:cNvPr name="TextBox 19" id="19"/>
          <p:cNvSpPr txBox="true"/>
          <p:nvPr/>
        </p:nvSpPr>
        <p:spPr>
          <a:xfrm rot="0">
            <a:off x="9838318" y="4802098"/>
            <a:ext cx="6963264" cy="1581150"/>
          </a:xfrm>
          <a:prstGeom prst="rect">
            <a:avLst/>
          </a:prstGeom>
        </p:spPr>
        <p:txBody>
          <a:bodyPr anchor="t" rtlCol="false" tIns="0" lIns="0" bIns="0" rIns="0">
            <a:spAutoFit/>
          </a:bodyPr>
          <a:lstStyle/>
          <a:p>
            <a:pPr algn="l">
              <a:lnSpc>
                <a:spcPts val="4200"/>
              </a:lnSpc>
              <a:spcBef>
                <a:spcPct val="0"/>
              </a:spcBef>
            </a:pPr>
            <a:r>
              <a:rPr lang="en-US" sz="3000">
                <a:solidFill>
                  <a:srgbClr val="000000"/>
                </a:solidFill>
                <a:latin typeface="Garet"/>
                <a:ea typeface="Garet"/>
                <a:cs typeface="Garet"/>
                <a:sym typeface="Garet"/>
              </a:rPr>
              <a:t>Technology is fun and useful! But it’s important to know how to use it safely to avoid risks.</a:t>
            </a:r>
          </a:p>
        </p:txBody>
      </p:sp>
      <p:sp>
        <p:nvSpPr>
          <p:cNvPr name="TextBox 20" id="20"/>
          <p:cNvSpPr txBox="true"/>
          <p:nvPr/>
        </p:nvSpPr>
        <p:spPr>
          <a:xfrm rot="0">
            <a:off x="9838318" y="7116673"/>
            <a:ext cx="6963264" cy="1047750"/>
          </a:xfrm>
          <a:prstGeom prst="rect">
            <a:avLst/>
          </a:prstGeom>
        </p:spPr>
        <p:txBody>
          <a:bodyPr anchor="t" rtlCol="false" tIns="0" lIns="0" bIns="0" rIns="0">
            <a:spAutoFit/>
          </a:bodyPr>
          <a:lstStyle/>
          <a:p>
            <a:pPr algn="l">
              <a:lnSpc>
                <a:spcPts val="4200"/>
              </a:lnSpc>
              <a:spcBef>
                <a:spcPct val="0"/>
              </a:spcBef>
            </a:pPr>
            <a:r>
              <a:rPr lang="en-US" sz="3000">
                <a:solidFill>
                  <a:srgbClr val="000000"/>
                </a:solidFill>
                <a:latin typeface="Garet"/>
                <a:ea typeface="Garet"/>
                <a:cs typeface="Garet"/>
                <a:sym typeface="Garet"/>
              </a:rPr>
              <a:t>Why do you think it’s important to use technology safely?</a:t>
            </a:r>
          </a:p>
        </p:txBody>
      </p:sp>
      <p:sp>
        <p:nvSpPr>
          <p:cNvPr name="TextBox 21" id="21"/>
          <p:cNvSpPr txBox="true"/>
          <p:nvPr/>
        </p:nvSpPr>
        <p:spPr>
          <a:xfrm rot="0">
            <a:off x="142875" y="9818618"/>
            <a:ext cx="4146456" cy="254635"/>
          </a:xfrm>
          <a:prstGeom prst="rect">
            <a:avLst/>
          </a:prstGeom>
        </p:spPr>
        <p:txBody>
          <a:bodyPr anchor="t" rtlCol="false" tIns="0" lIns="0" bIns="0" rIns="0">
            <a:spAutoFit/>
          </a:bodyPr>
          <a:lstStyle/>
          <a:p>
            <a:pPr algn="ctr">
              <a:lnSpc>
                <a:spcPts val="2240"/>
              </a:lnSpc>
            </a:pPr>
            <a:r>
              <a:rPr lang="en-US" sz="1600">
                <a:solidFill>
                  <a:srgbClr val="455878"/>
                </a:solidFill>
                <a:latin typeface="Garet"/>
                <a:ea typeface="Garet"/>
                <a:cs typeface="Garet"/>
                <a:sym typeface="Garet"/>
              </a:rPr>
              <a:t>© On The Mark Curriculum OTM413-AB</a:t>
            </a:r>
          </a:p>
        </p:txBody>
      </p:sp>
    </p:spTree>
  </p:cSld>
  <p:clrMapOvr>
    <a:masterClrMapping/>
  </p:clrMapOvr>
</p:sld>
</file>

<file path=ppt/slides/slide5.xml><?xml version="1.0" encoding="utf-8"?>
<p:sld xmlns:p="http://schemas.openxmlformats.org/presentationml/2006/main" xmlns:a="http://schemas.openxmlformats.org/drawingml/2006/main" xmlns:r="http://schemas.openxmlformats.org/officeDocument/2006/relationships">
  <p:cSld>
    <p:bg>
      <p:bgPr>
        <a:solidFill>
          <a:srgbClr val="FAF5EF"/>
        </a:solidFill>
      </p:bgPr>
    </p:bg>
    <p:spTree>
      <p:nvGrpSpPr>
        <p:cNvPr id="1" name=""/>
        <p:cNvGrpSpPr/>
        <p:nvPr/>
      </p:nvGrpSpPr>
      <p:grpSpPr>
        <a:xfrm>
          <a:off x="0" y="0"/>
          <a:ext cx="0" cy="0"/>
          <a:chOff x="0" y="0"/>
          <a:chExt cx="0" cy="0"/>
        </a:xfrm>
      </p:grpSpPr>
      <p:sp>
        <p:nvSpPr>
          <p:cNvPr name="Freeform 2" id="2"/>
          <p:cNvSpPr/>
          <p:nvPr/>
        </p:nvSpPr>
        <p:spPr>
          <a:xfrm flipH="true" flipV="true" rot="0">
            <a:off x="10463972" y="6241099"/>
            <a:ext cx="5976049" cy="4429746"/>
          </a:xfrm>
          <a:custGeom>
            <a:avLst/>
            <a:gdLst/>
            <a:ahLst/>
            <a:cxnLst/>
            <a:rect r="r" b="b" t="t" l="l"/>
            <a:pathLst>
              <a:path h="4429746" w="5976049">
                <a:moveTo>
                  <a:pt x="5976049" y="4429746"/>
                </a:moveTo>
                <a:lnTo>
                  <a:pt x="0" y="4429746"/>
                </a:lnTo>
                <a:lnTo>
                  <a:pt x="0" y="0"/>
                </a:lnTo>
                <a:lnTo>
                  <a:pt x="5976049" y="0"/>
                </a:lnTo>
                <a:lnTo>
                  <a:pt x="5976049" y="4429746"/>
                </a:lnTo>
                <a:close/>
              </a:path>
            </a:pathLst>
          </a:custGeom>
          <a:blipFill>
            <a:blip r:embed="rId2">
              <a:extLst>
                <a:ext uri="{96DAC541-7B7A-43D3-8B79-37D633B846F1}">
                  <asvg:svgBlip xmlns:asvg="http://schemas.microsoft.com/office/drawing/2016/SVG/main" r:embed="rId3"/>
                </a:ext>
              </a:extLst>
            </a:blip>
            <a:stretch>
              <a:fillRect l="0" t="0" r="0" b="0"/>
            </a:stretch>
          </a:blipFill>
        </p:spPr>
      </p:sp>
      <p:grpSp>
        <p:nvGrpSpPr>
          <p:cNvPr name="Group 3" id="3"/>
          <p:cNvGrpSpPr/>
          <p:nvPr/>
        </p:nvGrpSpPr>
        <p:grpSpPr>
          <a:xfrm rot="0">
            <a:off x="10058400" y="-51495"/>
            <a:ext cx="8229600" cy="8229600"/>
            <a:chOff x="0" y="0"/>
            <a:chExt cx="6078220" cy="6078220"/>
          </a:xfrm>
        </p:grpSpPr>
        <p:sp>
          <p:nvSpPr>
            <p:cNvPr name="Freeform 4" id="4"/>
            <p:cNvSpPr/>
            <p:nvPr/>
          </p:nvSpPr>
          <p:spPr>
            <a:xfrm flipH="false" flipV="false" rot="0">
              <a:off x="0" y="0"/>
              <a:ext cx="6078220" cy="6078220"/>
            </a:xfrm>
            <a:custGeom>
              <a:avLst/>
              <a:gdLst/>
              <a:ahLst/>
              <a:cxnLst/>
              <a:rect r="r" b="b" t="t" l="l"/>
              <a:pathLst>
                <a:path h="6078220" w="6078220">
                  <a:moveTo>
                    <a:pt x="0" y="0"/>
                  </a:moveTo>
                  <a:lnTo>
                    <a:pt x="2581910" y="0"/>
                  </a:lnTo>
                  <a:lnTo>
                    <a:pt x="4222750" y="1520190"/>
                  </a:lnTo>
                  <a:lnTo>
                    <a:pt x="6078220" y="2016760"/>
                  </a:lnTo>
                  <a:lnTo>
                    <a:pt x="6078220" y="6078220"/>
                  </a:lnTo>
                  <a:lnTo>
                    <a:pt x="4100830" y="5339080"/>
                  </a:lnTo>
                  <a:lnTo>
                    <a:pt x="3549650" y="5943600"/>
                  </a:lnTo>
                  <a:lnTo>
                    <a:pt x="0" y="5916930"/>
                  </a:lnTo>
                  <a:close/>
                </a:path>
              </a:pathLst>
            </a:custGeom>
            <a:blipFill>
              <a:blip r:embed="rId4"/>
              <a:stretch>
                <a:fillRect l="-50093" t="0" r="0" b="0"/>
              </a:stretch>
            </a:blipFill>
          </p:spPr>
        </p:sp>
      </p:grpSp>
      <p:sp>
        <p:nvSpPr>
          <p:cNvPr name="Freeform 5" id="5"/>
          <p:cNvSpPr/>
          <p:nvPr/>
        </p:nvSpPr>
        <p:spPr>
          <a:xfrm flipH="false" flipV="false" rot="0">
            <a:off x="9554264" y="7179578"/>
            <a:ext cx="1199068" cy="1068261"/>
          </a:xfrm>
          <a:custGeom>
            <a:avLst/>
            <a:gdLst/>
            <a:ahLst/>
            <a:cxnLst/>
            <a:rect r="r" b="b" t="t" l="l"/>
            <a:pathLst>
              <a:path h="1068261" w="1199068">
                <a:moveTo>
                  <a:pt x="0" y="0"/>
                </a:moveTo>
                <a:lnTo>
                  <a:pt x="1199068" y="0"/>
                </a:lnTo>
                <a:lnTo>
                  <a:pt x="1199068" y="1068261"/>
                </a:lnTo>
                <a:lnTo>
                  <a:pt x="0" y="1068261"/>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Freeform 6" id="6"/>
          <p:cNvSpPr/>
          <p:nvPr/>
        </p:nvSpPr>
        <p:spPr>
          <a:xfrm flipH="false" flipV="false" rot="0">
            <a:off x="17259300" y="9406842"/>
            <a:ext cx="503345" cy="481944"/>
          </a:xfrm>
          <a:custGeom>
            <a:avLst/>
            <a:gdLst/>
            <a:ahLst/>
            <a:cxnLst/>
            <a:rect r="r" b="b" t="t" l="l"/>
            <a:pathLst>
              <a:path h="481944" w="503345">
                <a:moveTo>
                  <a:pt x="0" y="0"/>
                </a:moveTo>
                <a:lnTo>
                  <a:pt x="503345" y="0"/>
                </a:lnTo>
                <a:lnTo>
                  <a:pt x="503345" y="481944"/>
                </a:lnTo>
                <a:lnTo>
                  <a:pt x="0" y="481944"/>
                </a:lnTo>
                <a:lnTo>
                  <a:pt x="0" y="0"/>
                </a:lnTo>
                <a:close/>
              </a:path>
            </a:pathLst>
          </a:custGeom>
          <a:blipFill>
            <a:blip r:embed="rId7">
              <a:extLst>
                <a:ext uri="{96DAC541-7B7A-43D3-8B79-37D633B846F1}">
                  <asvg:svgBlip xmlns:asvg="http://schemas.microsoft.com/office/drawing/2016/SVG/main" r:embed="rId8"/>
                </a:ext>
              </a:extLst>
            </a:blip>
            <a:stretch>
              <a:fillRect l="0" t="0" r="0" b="0"/>
            </a:stretch>
          </a:blipFill>
        </p:spPr>
      </p:sp>
      <p:sp>
        <p:nvSpPr>
          <p:cNvPr name="Freeform 7" id="7"/>
          <p:cNvSpPr/>
          <p:nvPr/>
        </p:nvSpPr>
        <p:spPr>
          <a:xfrm flipH="false" flipV="false" rot="-3250856">
            <a:off x="15629643" y="3000088"/>
            <a:ext cx="251673" cy="240972"/>
          </a:xfrm>
          <a:custGeom>
            <a:avLst/>
            <a:gdLst/>
            <a:ahLst/>
            <a:cxnLst/>
            <a:rect r="r" b="b" t="t" l="l"/>
            <a:pathLst>
              <a:path h="240972" w="251673">
                <a:moveTo>
                  <a:pt x="0" y="0"/>
                </a:moveTo>
                <a:lnTo>
                  <a:pt x="251673" y="0"/>
                </a:lnTo>
                <a:lnTo>
                  <a:pt x="251673" y="240972"/>
                </a:lnTo>
                <a:lnTo>
                  <a:pt x="0" y="240972"/>
                </a:lnTo>
                <a:lnTo>
                  <a:pt x="0" y="0"/>
                </a:lnTo>
                <a:close/>
              </a:path>
            </a:pathLst>
          </a:custGeom>
          <a:blipFill>
            <a:blip r:embed="rId7">
              <a:extLst>
                <a:ext uri="{96DAC541-7B7A-43D3-8B79-37D633B846F1}">
                  <asvg:svgBlip xmlns:asvg="http://schemas.microsoft.com/office/drawing/2016/SVG/main" r:embed="rId8"/>
                </a:ext>
              </a:extLst>
            </a:blip>
            <a:stretch>
              <a:fillRect l="0" t="0" r="0" b="0"/>
            </a:stretch>
          </a:blipFill>
        </p:spPr>
      </p:sp>
      <p:grpSp>
        <p:nvGrpSpPr>
          <p:cNvPr name="Group 8" id="8"/>
          <p:cNvGrpSpPr/>
          <p:nvPr/>
        </p:nvGrpSpPr>
        <p:grpSpPr>
          <a:xfrm rot="-1211978">
            <a:off x="6631806" y="1414608"/>
            <a:ext cx="301439" cy="263759"/>
            <a:chOff x="0" y="0"/>
            <a:chExt cx="812800" cy="711200"/>
          </a:xfrm>
        </p:grpSpPr>
        <p:sp>
          <p:nvSpPr>
            <p:cNvPr name="Freeform 9" id="9"/>
            <p:cNvSpPr/>
            <p:nvPr/>
          </p:nvSpPr>
          <p:spPr>
            <a:xfrm flipH="false" flipV="false" rot="0">
              <a:off x="0" y="0"/>
              <a:ext cx="812800" cy="711200"/>
            </a:xfrm>
            <a:custGeom>
              <a:avLst/>
              <a:gdLst/>
              <a:ahLst/>
              <a:cxnLst/>
              <a:rect r="r" b="b" t="t" l="l"/>
              <a:pathLst>
                <a:path h="711200" w="812800">
                  <a:moveTo>
                    <a:pt x="406400" y="0"/>
                  </a:moveTo>
                  <a:lnTo>
                    <a:pt x="812800" y="711200"/>
                  </a:lnTo>
                  <a:lnTo>
                    <a:pt x="0" y="711200"/>
                  </a:lnTo>
                  <a:lnTo>
                    <a:pt x="406400" y="0"/>
                  </a:lnTo>
                  <a:close/>
                </a:path>
              </a:pathLst>
            </a:custGeom>
            <a:solidFill>
              <a:srgbClr val="F45949"/>
            </a:solidFill>
          </p:spPr>
        </p:sp>
        <p:sp>
          <p:nvSpPr>
            <p:cNvPr name="TextBox 10" id="10"/>
            <p:cNvSpPr txBox="true"/>
            <p:nvPr/>
          </p:nvSpPr>
          <p:spPr>
            <a:xfrm>
              <a:off x="127000" y="292100"/>
              <a:ext cx="558800" cy="368300"/>
            </a:xfrm>
            <a:prstGeom prst="rect">
              <a:avLst/>
            </a:prstGeom>
          </p:spPr>
          <p:txBody>
            <a:bodyPr anchor="ctr" rtlCol="false" tIns="50800" lIns="50800" bIns="50800" rIns="50800"/>
            <a:lstStyle/>
            <a:p>
              <a:pPr algn="ctr">
                <a:lnSpc>
                  <a:spcPts val="2659"/>
                </a:lnSpc>
                <a:spcBef>
                  <a:spcPct val="0"/>
                </a:spcBef>
              </a:pPr>
            </a:p>
          </p:txBody>
        </p:sp>
      </p:grpSp>
      <p:grpSp>
        <p:nvGrpSpPr>
          <p:cNvPr name="Group 11" id="11"/>
          <p:cNvGrpSpPr/>
          <p:nvPr/>
        </p:nvGrpSpPr>
        <p:grpSpPr>
          <a:xfrm rot="-1211978">
            <a:off x="16492542" y="1643414"/>
            <a:ext cx="436531" cy="381965"/>
            <a:chOff x="0" y="0"/>
            <a:chExt cx="812800" cy="711200"/>
          </a:xfrm>
        </p:grpSpPr>
        <p:sp>
          <p:nvSpPr>
            <p:cNvPr name="Freeform 12" id="12"/>
            <p:cNvSpPr/>
            <p:nvPr/>
          </p:nvSpPr>
          <p:spPr>
            <a:xfrm flipH="false" flipV="false" rot="0">
              <a:off x="0" y="0"/>
              <a:ext cx="812800" cy="711200"/>
            </a:xfrm>
            <a:custGeom>
              <a:avLst/>
              <a:gdLst/>
              <a:ahLst/>
              <a:cxnLst/>
              <a:rect r="r" b="b" t="t" l="l"/>
              <a:pathLst>
                <a:path h="711200" w="812800">
                  <a:moveTo>
                    <a:pt x="406400" y="0"/>
                  </a:moveTo>
                  <a:lnTo>
                    <a:pt x="812800" y="711200"/>
                  </a:lnTo>
                  <a:lnTo>
                    <a:pt x="0" y="711200"/>
                  </a:lnTo>
                  <a:lnTo>
                    <a:pt x="406400" y="0"/>
                  </a:lnTo>
                  <a:close/>
                </a:path>
              </a:pathLst>
            </a:custGeom>
            <a:solidFill>
              <a:srgbClr val="F45949"/>
            </a:solidFill>
          </p:spPr>
        </p:sp>
        <p:sp>
          <p:nvSpPr>
            <p:cNvPr name="TextBox 13" id="13"/>
            <p:cNvSpPr txBox="true"/>
            <p:nvPr/>
          </p:nvSpPr>
          <p:spPr>
            <a:xfrm>
              <a:off x="127000" y="292100"/>
              <a:ext cx="558800" cy="368300"/>
            </a:xfrm>
            <a:prstGeom prst="rect">
              <a:avLst/>
            </a:prstGeom>
          </p:spPr>
          <p:txBody>
            <a:bodyPr anchor="ctr" rtlCol="false" tIns="50800" lIns="50800" bIns="50800" rIns="50800"/>
            <a:lstStyle/>
            <a:p>
              <a:pPr algn="ctr">
                <a:lnSpc>
                  <a:spcPts val="2659"/>
                </a:lnSpc>
                <a:spcBef>
                  <a:spcPct val="0"/>
                </a:spcBef>
              </a:pPr>
            </a:p>
          </p:txBody>
        </p:sp>
      </p:grpSp>
      <p:sp>
        <p:nvSpPr>
          <p:cNvPr name="Freeform 14" id="14"/>
          <p:cNvSpPr/>
          <p:nvPr/>
        </p:nvSpPr>
        <p:spPr>
          <a:xfrm flipH="false" flipV="false" rot="0">
            <a:off x="686723" y="686723"/>
            <a:ext cx="683954" cy="683954"/>
          </a:xfrm>
          <a:custGeom>
            <a:avLst/>
            <a:gdLst/>
            <a:ahLst/>
            <a:cxnLst/>
            <a:rect r="r" b="b" t="t" l="l"/>
            <a:pathLst>
              <a:path h="683954" w="683954">
                <a:moveTo>
                  <a:pt x="0" y="0"/>
                </a:moveTo>
                <a:lnTo>
                  <a:pt x="683954" y="0"/>
                </a:lnTo>
                <a:lnTo>
                  <a:pt x="683954" y="683954"/>
                </a:lnTo>
                <a:lnTo>
                  <a:pt x="0" y="683954"/>
                </a:lnTo>
                <a:lnTo>
                  <a:pt x="0" y="0"/>
                </a:lnTo>
                <a:close/>
              </a:path>
            </a:pathLst>
          </a:custGeom>
          <a:blipFill>
            <a:blip r:embed="rId9">
              <a:extLst>
                <a:ext uri="{96DAC541-7B7A-43D3-8B79-37D633B846F1}">
                  <asvg:svgBlip xmlns:asvg="http://schemas.microsoft.com/office/drawing/2016/SVG/main" r:embed="rId10"/>
                </a:ext>
              </a:extLst>
            </a:blip>
            <a:stretch>
              <a:fillRect l="0" t="0" r="0" b="0"/>
            </a:stretch>
          </a:blipFill>
        </p:spPr>
      </p:sp>
      <p:sp>
        <p:nvSpPr>
          <p:cNvPr name="Freeform 15" id="15"/>
          <p:cNvSpPr/>
          <p:nvPr/>
        </p:nvSpPr>
        <p:spPr>
          <a:xfrm flipH="false" flipV="false" rot="0">
            <a:off x="1597814" y="5935498"/>
            <a:ext cx="483747" cy="453842"/>
          </a:xfrm>
          <a:custGeom>
            <a:avLst/>
            <a:gdLst/>
            <a:ahLst/>
            <a:cxnLst/>
            <a:rect r="r" b="b" t="t" l="l"/>
            <a:pathLst>
              <a:path h="453842" w="483747">
                <a:moveTo>
                  <a:pt x="0" y="0"/>
                </a:moveTo>
                <a:lnTo>
                  <a:pt x="483746" y="0"/>
                </a:lnTo>
                <a:lnTo>
                  <a:pt x="483746" y="453842"/>
                </a:lnTo>
                <a:lnTo>
                  <a:pt x="0" y="453842"/>
                </a:lnTo>
                <a:lnTo>
                  <a:pt x="0" y="0"/>
                </a:lnTo>
                <a:close/>
              </a:path>
            </a:pathLst>
          </a:custGeom>
          <a:blipFill>
            <a:blip r:embed="rId11">
              <a:extLst>
                <a:ext uri="{96DAC541-7B7A-43D3-8B79-37D633B846F1}">
                  <asvg:svgBlip xmlns:asvg="http://schemas.microsoft.com/office/drawing/2016/SVG/main" r:embed="rId12"/>
                </a:ext>
              </a:extLst>
            </a:blip>
            <a:stretch>
              <a:fillRect l="0" t="0" r="0" b="0"/>
            </a:stretch>
          </a:blipFill>
        </p:spPr>
      </p:sp>
      <p:sp>
        <p:nvSpPr>
          <p:cNvPr name="Freeform 16" id="16"/>
          <p:cNvSpPr/>
          <p:nvPr/>
        </p:nvSpPr>
        <p:spPr>
          <a:xfrm flipH="false" flipV="false" rot="0">
            <a:off x="1597814" y="6688970"/>
            <a:ext cx="483747" cy="453842"/>
          </a:xfrm>
          <a:custGeom>
            <a:avLst/>
            <a:gdLst/>
            <a:ahLst/>
            <a:cxnLst/>
            <a:rect r="r" b="b" t="t" l="l"/>
            <a:pathLst>
              <a:path h="453842" w="483747">
                <a:moveTo>
                  <a:pt x="0" y="0"/>
                </a:moveTo>
                <a:lnTo>
                  <a:pt x="483746" y="0"/>
                </a:lnTo>
                <a:lnTo>
                  <a:pt x="483746" y="453842"/>
                </a:lnTo>
                <a:lnTo>
                  <a:pt x="0" y="453842"/>
                </a:lnTo>
                <a:lnTo>
                  <a:pt x="0" y="0"/>
                </a:lnTo>
                <a:close/>
              </a:path>
            </a:pathLst>
          </a:custGeom>
          <a:blipFill>
            <a:blip r:embed="rId11">
              <a:extLst>
                <a:ext uri="{96DAC541-7B7A-43D3-8B79-37D633B846F1}">
                  <asvg:svgBlip xmlns:asvg="http://schemas.microsoft.com/office/drawing/2016/SVG/main" r:embed="rId12"/>
                </a:ext>
              </a:extLst>
            </a:blip>
            <a:stretch>
              <a:fillRect l="0" t="0" r="0" b="0"/>
            </a:stretch>
          </a:blipFill>
        </p:spPr>
      </p:sp>
      <p:sp>
        <p:nvSpPr>
          <p:cNvPr name="Freeform 17" id="17"/>
          <p:cNvSpPr/>
          <p:nvPr/>
        </p:nvSpPr>
        <p:spPr>
          <a:xfrm flipH="false" flipV="false" rot="0">
            <a:off x="1597814" y="7428160"/>
            <a:ext cx="483747" cy="453842"/>
          </a:xfrm>
          <a:custGeom>
            <a:avLst/>
            <a:gdLst/>
            <a:ahLst/>
            <a:cxnLst/>
            <a:rect r="r" b="b" t="t" l="l"/>
            <a:pathLst>
              <a:path h="453842" w="483747">
                <a:moveTo>
                  <a:pt x="0" y="0"/>
                </a:moveTo>
                <a:lnTo>
                  <a:pt x="483746" y="0"/>
                </a:lnTo>
                <a:lnTo>
                  <a:pt x="483746" y="453842"/>
                </a:lnTo>
                <a:lnTo>
                  <a:pt x="0" y="453842"/>
                </a:lnTo>
                <a:lnTo>
                  <a:pt x="0" y="0"/>
                </a:lnTo>
                <a:close/>
              </a:path>
            </a:pathLst>
          </a:custGeom>
          <a:blipFill>
            <a:blip r:embed="rId11">
              <a:extLst>
                <a:ext uri="{96DAC541-7B7A-43D3-8B79-37D633B846F1}">
                  <asvg:svgBlip xmlns:asvg="http://schemas.microsoft.com/office/drawing/2016/SVG/main" r:embed="rId12"/>
                </a:ext>
              </a:extLst>
            </a:blip>
            <a:stretch>
              <a:fillRect l="0" t="0" r="0" b="0"/>
            </a:stretch>
          </a:blipFill>
        </p:spPr>
      </p:sp>
      <p:sp>
        <p:nvSpPr>
          <p:cNvPr name="TextBox 18" id="18"/>
          <p:cNvSpPr txBox="true"/>
          <p:nvPr/>
        </p:nvSpPr>
        <p:spPr>
          <a:xfrm rot="0">
            <a:off x="1597814" y="2155673"/>
            <a:ext cx="4473221" cy="764540"/>
          </a:xfrm>
          <a:prstGeom prst="rect">
            <a:avLst/>
          </a:prstGeom>
        </p:spPr>
        <p:txBody>
          <a:bodyPr anchor="t" rtlCol="false" tIns="0" lIns="0" bIns="0" rIns="0">
            <a:spAutoFit/>
          </a:bodyPr>
          <a:lstStyle/>
          <a:p>
            <a:pPr algn="l">
              <a:lnSpc>
                <a:spcPts val="5829"/>
              </a:lnSpc>
            </a:pPr>
            <a:r>
              <a:rPr lang="en-US" sz="5499">
                <a:solidFill>
                  <a:srgbClr val="455878"/>
                </a:solidFill>
                <a:latin typeface="Fredoka"/>
                <a:ea typeface="Fredoka"/>
                <a:cs typeface="Fredoka"/>
                <a:sym typeface="Fredoka"/>
              </a:rPr>
              <a:t>Online Risks</a:t>
            </a:r>
          </a:p>
        </p:txBody>
      </p:sp>
      <p:sp>
        <p:nvSpPr>
          <p:cNvPr name="TextBox 19" id="19"/>
          <p:cNvSpPr txBox="true"/>
          <p:nvPr/>
        </p:nvSpPr>
        <p:spPr>
          <a:xfrm rot="0">
            <a:off x="1582482" y="3290151"/>
            <a:ext cx="6963264" cy="2114550"/>
          </a:xfrm>
          <a:prstGeom prst="rect">
            <a:avLst/>
          </a:prstGeom>
        </p:spPr>
        <p:txBody>
          <a:bodyPr anchor="t" rtlCol="false" tIns="0" lIns="0" bIns="0" rIns="0">
            <a:spAutoFit/>
          </a:bodyPr>
          <a:lstStyle/>
          <a:p>
            <a:pPr algn="l">
              <a:lnSpc>
                <a:spcPts val="4200"/>
              </a:lnSpc>
              <a:spcBef>
                <a:spcPct val="0"/>
              </a:spcBef>
            </a:pPr>
            <a:r>
              <a:rPr lang="en-US" sz="3000">
                <a:solidFill>
                  <a:srgbClr val="000000"/>
                </a:solidFill>
                <a:latin typeface="Garet"/>
                <a:ea typeface="Garet"/>
                <a:cs typeface="Garet"/>
                <a:sym typeface="Garet"/>
              </a:rPr>
              <a:t>When using technology, it's important to be aware of potential risks that can affect your safety and well-being. These incldue:</a:t>
            </a:r>
          </a:p>
        </p:txBody>
      </p:sp>
      <p:sp>
        <p:nvSpPr>
          <p:cNvPr name="TextBox 20" id="20"/>
          <p:cNvSpPr txBox="true"/>
          <p:nvPr/>
        </p:nvSpPr>
        <p:spPr>
          <a:xfrm rot="0">
            <a:off x="2293536" y="5937616"/>
            <a:ext cx="6454686" cy="414852"/>
          </a:xfrm>
          <a:prstGeom prst="rect">
            <a:avLst/>
          </a:prstGeom>
        </p:spPr>
        <p:txBody>
          <a:bodyPr anchor="t" rtlCol="false" tIns="0" lIns="0" bIns="0" rIns="0">
            <a:spAutoFit/>
          </a:bodyPr>
          <a:lstStyle/>
          <a:p>
            <a:pPr algn="l">
              <a:lnSpc>
                <a:spcPts val="3359"/>
              </a:lnSpc>
            </a:pPr>
            <a:r>
              <a:rPr lang="en-US" sz="2584" b="true">
                <a:solidFill>
                  <a:srgbClr val="000000"/>
                </a:solidFill>
                <a:latin typeface="Garet Bold"/>
                <a:ea typeface="Garet Bold"/>
                <a:cs typeface="Garet Bold"/>
                <a:sym typeface="Garet Bold"/>
              </a:rPr>
              <a:t>talking to strangers</a:t>
            </a:r>
          </a:p>
        </p:txBody>
      </p:sp>
      <p:sp>
        <p:nvSpPr>
          <p:cNvPr name="TextBox 21" id="21"/>
          <p:cNvSpPr txBox="true"/>
          <p:nvPr/>
        </p:nvSpPr>
        <p:spPr>
          <a:xfrm rot="0">
            <a:off x="2293536" y="6691087"/>
            <a:ext cx="6454686" cy="414852"/>
          </a:xfrm>
          <a:prstGeom prst="rect">
            <a:avLst/>
          </a:prstGeom>
        </p:spPr>
        <p:txBody>
          <a:bodyPr anchor="t" rtlCol="false" tIns="0" lIns="0" bIns="0" rIns="0">
            <a:spAutoFit/>
          </a:bodyPr>
          <a:lstStyle/>
          <a:p>
            <a:pPr algn="l">
              <a:lnSpc>
                <a:spcPts val="3359"/>
              </a:lnSpc>
            </a:pPr>
            <a:r>
              <a:rPr lang="en-US" sz="2584" b="true">
                <a:solidFill>
                  <a:srgbClr val="000000"/>
                </a:solidFill>
                <a:latin typeface="Garet Bold"/>
                <a:ea typeface="Garet Bold"/>
                <a:cs typeface="Garet Bold"/>
                <a:sym typeface="Garet Bold"/>
              </a:rPr>
              <a:t>spending too much time on screens</a:t>
            </a:r>
          </a:p>
        </p:txBody>
      </p:sp>
      <p:sp>
        <p:nvSpPr>
          <p:cNvPr name="TextBox 22" id="22"/>
          <p:cNvSpPr txBox="true"/>
          <p:nvPr/>
        </p:nvSpPr>
        <p:spPr>
          <a:xfrm rot="0">
            <a:off x="2293536" y="7444559"/>
            <a:ext cx="7260728" cy="414852"/>
          </a:xfrm>
          <a:prstGeom prst="rect">
            <a:avLst/>
          </a:prstGeom>
        </p:spPr>
        <p:txBody>
          <a:bodyPr anchor="t" rtlCol="false" tIns="0" lIns="0" bIns="0" rIns="0">
            <a:spAutoFit/>
          </a:bodyPr>
          <a:lstStyle/>
          <a:p>
            <a:pPr algn="l">
              <a:lnSpc>
                <a:spcPts val="3359"/>
              </a:lnSpc>
            </a:pPr>
            <a:r>
              <a:rPr lang="en-US" sz="2584" b="true">
                <a:solidFill>
                  <a:srgbClr val="000000"/>
                </a:solidFill>
                <a:latin typeface="Garet Bold"/>
                <a:ea typeface="Garet Bold"/>
                <a:cs typeface="Garet Bold"/>
                <a:sym typeface="Garet Bold"/>
              </a:rPr>
              <a:t>sharing too much personal information</a:t>
            </a:r>
          </a:p>
        </p:txBody>
      </p:sp>
      <p:sp>
        <p:nvSpPr>
          <p:cNvPr name="TextBox 23" id="23"/>
          <p:cNvSpPr txBox="true"/>
          <p:nvPr/>
        </p:nvSpPr>
        <p:spPr>
          <a:xfrm rot="0">
            <a:off x="142875" y="9818618"/>
            <a:ext cx="4146456" cy="254635"/>
          </a:xfrm>
          <a:prstGeom prst="rect">
            <a:avLst/>
          </a:prstGeom>
        </p:spPr>
        <p:txBody>
          <a:bodyPr anchor="t" rtlCol="false" tIns="0" lIns="0" bIns="0" rIns="0">
            <a:spAutoFit/>
          </a:bodyPr>
          <a:lstStyle/>
          <a:p>
            <a:pPr algn="ctr">
              <a:lnSpc>
                <a:spcPts val="2240"/>
              </a:lnSpc>
            </a:pPr>
            <a:r>
              <a:rPr lang="en-US" sz="1600">
                <a:solidFill>
                  <a:srgbClr val="455878"/>
                </a:solidFill>
                <a:latin typeface="Garet"/>
                <a:ea typeface="Garet"/>
                <a:cs typeface="Garet"/>
                <a:sym typeface="Garet"/>
              </a:rPr>
              <a:t>© On The Mark Curriculum OTM413-AB</a:t>
            </a:r>
          </a:p>
        </p:txBody>
      </p:sp>
    </p:spTree>
  </p:cSld>
  <p:clrMapOvr>
    <a:masterClrMapping/>
  </p:clrMapOvr>
</p:sld>
</file>

<file path=ppt/slides/slide6.xml><?xml version="1.0" encoding="utf-8"?>
<p:sld xmlns:p="http://schemas.openxmlformats.org/presentationml/2006/main" xmlns:a="http://schemas.openxmlformats.org/drawingml/2006/main" xmlns:r="http://schemas.openxmlformats.org/officeDocument/2006/relationships">
  <p:cSld>
    <p:bg>
      <p:bgPr>
        <a:solidFill>
          <a:srgbClr val="FAF5EF"/>
        </a:solidFill>
      </p:bgPr>
    </p:bg>
    <p:spTree>
      <p:nvGrpSpPr>
        <p:cNvPr id="1" name=""/>
        <p:cNvGrpSpPr/>
        <p:nvPr/>
      </p:nvGrpSpPr>
      <p:grpSpPr>
        <a:xfrm>
          <a:off x="0" y="0"/>
          <a:ext cx="0" cy="0"/>
          <a:chOff x="0" y="0"/>
          <a:chExt cx="0" cy="0"/>
        </a:xfrm>
      </p:grpSpPr>
      <p:grpSp>
        <p:nvGrpSpPr>
          <p:cNvPr name="Group 2" id="2"/>
          <p:cNvGrpSpPr/>
          <p:nvPr/>
        </p:nvGrpSpPr>
        <p:grpSpPr>
          <a:xfrm rot="0">
            <a:off x="1074332" y="1608801"/>
            <a:ext cx="7236900" cy="7069397"/>
            <a:chOff x="0" y="0"/>
            <a:chExt cx="4828540" cy="4716780"/>
          </a:xfrm>
        </p:grpSpPr>
        <p:sp>
          <p:nvSpPr>
            <p:cNvPr name="Freeform 3" id="3"/>
            <p:cNvSpPr/>
            <p:nvPr/>
          </p:nvSpPr>
          <p:spPr>
            <a:xfrm flipH="false" flipV="false" rot="0">
              <a:off x="0" y="-7620"/>
              <a:ext cx="4833620" cy="4726940"/>
            </a:xfrm>
            <a:custGeom>
              <a:avLst/>
              <a:gdLst/>
              <a:ahLst/>
              <a:cxnLst/>
              <a:rect r="r" b="b" t="t" l="l"/>
              <a:pathLst>
                <a:path h="4726940" w="4833620">
                  <a:moveTo>
                    <a:pt x="3416300" y="4662170"/>
                  </a:moveTo>
                  <a:cubicBezTo>
                    <a:pt x="3388360" y="4669790"/>
                    <a:pt x="3366770" y="4679950"/>
                    <a:pt x="3345180" y="4682490"/>
                  </a:cubicBezTo>
                  <a:cubicBezTo>
                    <a:pt x="3223260" y="4692650"/>
                    <a:pt x="3102610" y="4702810"/>
                    <a:pt x="2980690" y="4711700"/>
                  </a:cubicBezTo>
                  <a:cubicBezTo>
                    <a:pt x="2918460" y="4715510"/>
                    <a:pt x="2856230" y="4719320"/>
                    <a:pt x="2794000" y="4720590"/>
                  </a:cubicBezTo>
                  <a:cubicBezTo>
                    <a:pt x="2726690" y="4723130"/>
                    <a:pt x="2659380" y="4726940"/>
                    <a:pt x="2593340" y="4724400"/>
                  </a:cubicBezTo>
                  <a:cubicBezTo>
                    <a:pt x="2529840" y="4723130"/>
                    <a:pt x="2466340" y="4719320"/>
                    <a:pt x="2405380" y="4707890"/>
                  </a:cubicBezTo>
                  <a:cubicBezTo>
                    <a:pt x="2326640" y="4693920"/>
                    <a:pt x="2246630" y="4693920"/>
                    <a:pt x="2169160" y="4681220"/>
                  </a:cubicBezTo>
                  <a:cubicBezTo>
                    <a:pt x="1967230" y="4648200"/>
                    <a:pt x="1761490" y="4657090"/>
                    <a:pt x="1558290" y="4643120"/>
                  </a:cubicBezTo>
                  <a:cubicBezTo>
                    <a:pt x="1443990" y="4635500"/>
                    <a:pt x="1329690" y="4617720"/>
                    <a:pt x="1215390" y="4602480"/>
                  </a:cubicBezTo>
                  <a:cubicBezTo>
                    <a:pt x="1085850" y="4585970"/>
                    <a:pt x="956310" y="4566920"/>
                    <a:pt x="825500" y="4549140"/>
                  </a:cubicBezTo>
                  <a:cubicBezTo>
                    <a:pt x="730250" y="4536440"/>
                    <a:pt x="633730" y="4523740"/>
                    <a:pt x="538480" y="4511040"/>
                  </a:cubicBezTo>
                  <a:cubicBezTo>
                    <a:pt x="535940" y="4511040"/>
                    <a:pt x="533400" y="4509770"/>
                    <a:pt x="530860" y="4509770"/>
                  </a:cubicBezTo>
                  <a:cubicBezTo>
                    <a:pt x="450850" y="4475480"/>
                    <a:pt x="365760" y="4448810"/>
                    <a:pt x="292100" y="4404360"/>
                  </a:cubicBezTo>
                  <a:cubicBezTo>
                    <a:pt x="167640" y="4328160"/>
                    <a:pt x="114300" y="4206240"/>
                    <a:pt x="109220" y="4062730"/>
                  </a:cubicBezTo>
                  <a:cubicBezTo>
                    <a:pt x="107950" y="4013200"/>
                    <a:pt x="101600" y="3964940"/>
                    <a:pt x="101600" y="3915410"/>
                  </a:cubicBezTo>
                  <a:cubicBezTo>
                    <a:pt x="102870" y="3846830"/>
                    <a:pt x="107950" y="3779520"/>
                    <a:pt x="111760" y="3712210"/>
                  </a:cubicBezTo>
                  <a:cubicBezTo>
                    <a:pt x="121920" y="3511550"/>
                    <a:pt x="127000" y="3310890"/>
                    <a:pt x="111760" y="3110230"/>
                  </a:cubicBezTo>
                  <a:cubicBezTo>
                    <a:pt x="97790" y="2929890"/>
                    <a:pt x="85090" y="2750820"/>
                    <a:pt x="71120" y="2570480"/>
                  </a:cubicBezTo>
                  <a:cubicBezTo>
                    <a:pt x="62230" y="2454910"/>
                    <a:pt x="50800" y="2340610"/>
                    <a:pt x="43180" y="2225040"/>
                  </a:cubicBezTo>
                  <a:cubicBezTo>
                    <a:pt x="38100" y="2148840"/>
                    <a:pt x="39370" y="2071370"/>
                    <a:pt x="34290" y="1995170"/>
                  </a:cubicBezTo>
                  <a:cubicBezTo>
                    <a:pt x="31750" y="1951990"/>
                    <a:pt x="17780" y="1910080"/>
                    <a:pt x="16510" y="1866900"/>
                  </a:cubicBezTo>
                  <a:cubicBezTo>
                    <a:pt x="11430" y="1762760"/>
                    <a:pt x="10160" y="1657350"/>
                    <a:pt x="7620" y="1551940"/>
                  </a:cubicBezTo>
                  <a:cubicBezTo>
                    <a:pt x="6350" y="1511300"/>
                    <a:pt x="0" y="1470660"/>
                    <a:pt x="1270" y="1430020"/>
                  </a:cubicBezTo>
                  <a:cubicBezTo>
                    <a:pt x="2540" y="1366520"/>
                    <a:pt x="10160" y="1303020"/>
                    <a:pt x="11430" y="1239520"/>
                  </a:cubicBezTo>
                  <a:cubicBezTo>
                    <a:pt x="12700" y="1165860"/>
                    <a:pt x="5080" y="1092200"/>
                    <a:pt x="7620" y="1019810"/>
                  </a:cubicBezTo>
                  <a:cubicBezTo>
                    <a:pt x="7620" y="949960"/>
                    <a:pt x="16510" y="881380"/>
                    <a:pt x="25400" y="811530"/>
                  </a:cubicBezTo>
                  <a:cubicBezTo>
                    <a:pt x="27940" y="787400"/>
                    <a:pt x="45720" y="765810"/>
                    <a:pt x="50800" y="741680"/>
                  </a:cubicBezTo>
                  <a:cubicBezTo>
                    <a:pt x="72390" y="622300"/>
                    <a:pt x="95250" y="502920"/>
                    <a:pt x="151130" y="392430"/>
                  </a:cubicBezTo>
                  <a:cubicBezTo>
                    <a:pt x="163830" y="368300"/>
                    <a:pt x="184150" y="346710"/>
                    <a:pt x="203200" y="327660"/>
                  </a:cubicBezTo>
                  <a:cubicBezTo>
                    <a:pt x="209550" y="321310"/>
                    <a:pt x="224790" y="325120"/>
                    <a:pt x="228600" y="325120"/>
                  </a:cubicBezTo>
                  <a:cubicBezTo>
                    <a:pt x="237490" y="308610"/>
                    <a:pt x="242570" y="292100"/>
                    <a:pt x="252730" y="284480"/>
                  </a:cubicBezTo>
                  <a:cubicBezTo>
                    <a:pt x="307340" y="242570"/>
                    <a:pt x="364490" y="212090"/>
                    <a:pt x="435610" y="204470"/>
                  </a:cubicBezTo>
                  <a:cubicBezTo>
                    <a:pt x="488950" y="198120"/>
                    <a:pt x="541020" y="175260"/>
                    <a:pt x="594360" y="162560"/>
                  </a:cubicBezTo>
                  <a:cubicBezTo>
                    <a:pt x="659130" y="147320"/>
                    <a:pt x="723900" y="129540"/>
                    <a:pt x="791210" y="120650"/>
                  </a:cubicBezTo>
                  <a:cubicBezTo>
                    <a:pt x="852170" y="113030"/>
                    <a:pt x="910590" y="96520"/>
                    <a:pt x="972820" y="91440"/>
                  </a:cubicBezTo>
                  <a:cubicBezTo>
                    <a:pt x="1036320" y="86360"/>
                    <a:pt x="1099820" y="71120"/>
                    <a:pt x="1164590" y="66040"/>
                  </a:cubicBezTo>
                  <a:cubicBezTo>
                    <a:pt x="1339850" y="53340"/>
                    <a:pt x="1516380" y="44450"/>
                    <a:pt x="1691640" y="34290"/>
                  </a:cubicBezTo>
                  <a:cubicBezTo>
                    <a:pt x="1734820" y="31750"/>
                    <a:pt x="1778000" y="34290"/>
                    <a:pt x="1821180" y="35560"/>
                  </a:cubicBezTo>
                  <a:cubicBezTo>
                    <a:pt x="1842770" y="36830"/>
                    <a:pt x="1864360" y="41910"/>
                    <a:pt x="1887220" y="44450"/>
                  </a:cubicBezTo>
                  <a:cubicBezTo>
                    <a:pt x="1897380" y="45720"/>
                    <a:pt x="1907540" y="41910"/>
                    <a:pt x="1917700" y="41910"/>
                  </a:cubicBezTo>
                  <a:cubicBezTo>
                    <a:pt x="1948180" y="41910"/>
                    <a:pt x="1979930" y="41910"/>
                    <a:pt x="2010410" y="40640"/>
                  </a:cubicBezTo>
                  <a:cubicBezTo>
                    <a:pt x="2068830" y="38100"/>
                    <a:pt x="2128520" y="31750"/>
                    <a:pt x="2186940" y="31750"/>
                  </a:cubicBezTo>
                  <a:cubicBezTo>
                    <a:pt x="2244090" y="31750"/>
                    <a:pt x="2301240" y="35560"/>
                    <a:pt x="2358390" y="38100"/>
                  </a:cubicBezTo>
                  <a:lnTo>
                    <a:pt x="2404110" y="38100"/>
                  </a:lnTo>
                  <a:cubicBezTo>
                    <a:pt x="2473960" y="35560"/>
                    <a:pt x="2542540" y="35560"/>
                    <a:pt x="2612390" y="31750"/>
                  </a:cubicBezTo>
                  <a:cubicBezTo>
                    <a:pt x="2679700" y="27940"/>
                    <a:pt x="2745740" y="19050"/>
                    <a:pt x="2813050" y="15240"/>
                  </a:cubicBezTo>
                  <a:cubicBezTo>
                    <a:pt x="2844800" y="12700"/>
                    <a:pt x="2877820" y="12700"/>
                    <a:pt x="2909570" y="19050"/>
                  </a:cubicBezTo>
                  <a:cubicBezTo>
                    <a:pt x="2957830" y="27940"/>
                    <a:pt x="3003550" y="33020"/>
                    <a:pt x="3051810" y="19050"/>
                  </a:cubicBezTo>
                  <a:cubicBezTo>
                    <a:pt x="3069590" y="13970"/>
                    <a:pt x="3092450" y="22860"/>
                    <a:pt x="3112770" y="25400"/>
                  </a:cubicBezTo>
                  <a:cubicBezTo>
                    <a:pt x="3121660" y="26670"/>
                    <a:pt x="3131820" y="29210"/>
                    <a:pt x="3136900" y="25400"/>
                  </a:cubicBezTo>
                  <a:cubicBezTo>
                    <a:pt x="3171190" y="0"/>
                    <a:pt x="3202940" y="6350"/>
                    <a:pt x="3235960" y="27940"/>
                  </a:cubicBezTo>
                  <a:cubicBezTo>
                    <a:pt x="3239770" y="30480"/>
                    <a:pt x="3249930" y="24130"/>
                    <a:pt x="3257550" y="24130"/>
                  </a:cubicBezTo>
                  <a:cubicBezTo>
                    <a:pt x="3288030" y="24130"/>
                    <a:pt x="3318510" y="24130"/>
                    <a:pt x="3350260" y="25400"/>
                  </a:cubicBezTo>
                  <a:cubicBezTo>
                    <a:pt x="3373120" y="26670"/>
                    <a:pt x="3394710" y="34290"/>
                    <a:pt x="3417570" y="36830"/>
                  </a:cubicBezTo>
                  <a:cubicBezTo>
                    <a:pt x="3467100" y="43180"/>
                    <a:pt x="3517900" y="53340"/>
                    <a:pt x="3568700" y="53340"/>
                  </a:cubicBezTo>
                  <a:cubicBezTo>
                    <a:pt x="3663950" y="54610"/>
                    <a:pt x="3759200" y="58420"/>
                    <a:pt x="3853180" y="78740"/>
                  </a:cubicBezTo>
                  <a:cubicBezTo>
                    <a:pt x="3940810" y="97790"/>
                    <a:pt x="4030980" y="97790"/>
                    <a:pt x="4119880" y="113030"/>
                  </a:cubicBezTo>
                  <a:cubicBezTo>
                    <a:pt x="4173220" y="121920"/>
                    <a:pt x="4227830" y="138430"/>
                    <a:pt x="4273550" y="165100"/>
                  </a:cubicBezTo>
                  <a:cubicBezTo>
                    <a:pt x="4323080" y="193040"/>
                    <a:pt x="4361180" y="238760"/>
                    <a:pt x="4405630" y="276860"/>
                  </a:cubicBezTo>
                  <a:cubicBezTo>
                    <a:pt x="4422140" y="290830"/>
                    <a:pt x="4446270" y="300990"/>
                    <a:pt x="4457700" y="318770"/>
                  </a:cubicBezTo>
                  <a:cubicBezTo>
                    <a:pt x="4490720" y="367030"/>
                    <a:pt x="4519930" y="417830"/>
                    <a:pt x="4549140" y="468630"/>
                  </a:cubicBezTo>
                  <a:cubicBezTo>
                    <a:pt x="4570730" y="505460"/>
                    <a:pt x="4592320" y="543560"/>
                    <a:pt x="4608830" y="581660"/>
                  </a:cubicBezTo>
                  <a:cubicBezTo>
                    <a:pt x="4626610" y="626110"/>
                    <a:pt x="4640580" y="671830"/>
                    <a:pt x="4654550" y="718820"/>
                  </a:cubicBezTo>
                  <a:cubicBezTo>
                    <a:pt x="4676140" y="792480"/>
                    <a:pt x="4701540" y="866140"/>
                    <a:pt x="4715510" y="942340"/>
                  </a:cubicBezTo>
                  <a:cubicBezTo>
                    <a:pt x="4735830" y="1049020"/>
                    <a:pt x="4745990" y="1158240"/>
                    <a:pt x="4761230" y="1266190"/>
                  </a:cubicBezTo>
                  <a:cubicBezTo>
                    <a:pt x="4766310" y="1301750"/>
                    <a:pt x="4772660" y="1337310"/>
                    <a:pt x="4775200" y="1372870"/>
                  </a:cubicBezTo>
                  <a:cubicBezTo>
                    <a:pt x="4782820" y="1474470"/>
                    <a:pt x="4787900" y="1574800"/>
                    <a:pt x="4794250" y="1676400"/>
                  </a:cubicBezTo>
                  <a:cubicBezTo>
                    <a:pt x="4803140" y="1802130"/>
                    <a:pt x="4815840" y="1926590"/>
                    <a:pt x="4822190" y="2052320"/>
                  </a:cubicBezTo>
                  <a:cubicBezTo>
                    <a:pt x="4828540" y="2172970"/>
                    <a:pt x="4833620" y="2294890"/>
                    <a:pt x="4831080" y="2416810"/>
                  </a:cubicBezTo>
                  <a:cubicBezTo>
                    <a:pt x="4827270" y="2620010"/>
                    <a:pt x="4817110" y="2821940"/>
                    <a:pt x="4806950" y="3025140"/>
                  </a:cubicBezTo>
                  <a:cubicBezTo>
                    <a:pt x="4800600" y="3150870"/>
                    <a:pt x="4791710" y="3275330"/>
                    <a:pt x="4779010" y="3399790"/>
                  </a:cubicBezTo>
                  <a:cubicBezTo>
                    <a:pt x="4766310" y="3524250"/>
                    <a:pt x="4747260" y="3647440"/>
                    <a:pt x="4733290" y="3771900"/>
                  </a:cubicBezTo>
                  <a:cubicBezTo>
                    <a:pt x="4723130" y="3858260"/>
                    <a:pt x="4720590" y="3944620"/>
                    <a:pt x="4709160" y="4029710"/>
                  </a:cubicBezTo>
                  <a:cubicBezTo>
                    <a:pt x="4699000" y="4107180"/>
                    <a:pt x="4660900" y="4175760"/>
                    <a:pt x="4610100" y="4232910"/>
                  </a:cubicBezTo>
                  <a:cubicBezTo>
                    <a:pt x="4568190" y="4281170"/>
                    <a:pt x="4535170" y="4335780"/>
                    <a:pt x="4491990" y="4382770"/>
                  </a:cubicBezTo>
                  <a:cubicBezTo>
                    <a:pt x="4453890" y="4424680"/>
                    <a:pt x="4411980" y="4466590"/>
                    <a:pt x="4345940" y="4467860"/>
                  </a:cubicBezTo>
                  <a:cubicBezTo>
                    <a:pt x="4330700" y="4467860"/>
                    <a:pt x="4316730" y="4483100"/>
                    <a:pt x="4301490" y="4490720"/>
                  </a:cubicBezTo>
                  <a:cubicBezTo>
                    <a:pt x="4236720" y="4518660"/>
                    <a:pt x="4169410" y="4542790"/>
                    <a:pt x="4105910" y="4573270"/>
                  </a:cubicBezTo>
                  <a:cubicBezTo>
                    <a:pt x="3989070" y="4629150"/>
                    <a:pt x="3863340" y="4638040"/>
                    <a:pt x="3737610" y="4643120"/>
                  </a:cubicBezTo>
                  <a:cubicBezTo>
                    <a:pt x="3689350" y="4645660"/>
                    <a:pt x="3639820" y="4641850"/>
                    <a:pt x="3591560" y="4645660"/>
                  </a:cubicBezTo>
                  <a:cubicBezTo>
                    <a:pt x="3567430" y="4646930"/>
                    <a:pt x="3544570" y="4658360"/>
                    <a:pt x="3521710" y="4663440"/>
                  </a:cubicBezTo>
                  <a:cubicBezTo>
                    <a:pt x="3511550" y="4665980"/>
                    <a:pt x="3501390" y="4664710"/>
                    <a:pt x="3489960" y="4665980"/>
                  </a:cubicBezTo>
                  <a:cubicBezTo>
                    <a:pt x="3474720" y="4667250"/>
                    <a:pt x="3459480" y="4671060"/>
                    <a:pt x="3444240" y="4669790"/>
                  </a:cubicBezTo>
                  <a:cubicBezTo>
                    <a:pt x="3429000" y="4667250"/>
                    <a:pt x="3418840" y="4662170"/>
                    <a:pt x="3416300" y="4662170"/>
                  </a:cubicBezTo>
                  <a:close/>
                </a:path>
              </a:pathLst>
            </a:custGeom>
            <a:blipFill>
              <a:blip r:embed="rId2"/>
              <a:stretch>
                <a:fillRect l="-46542" t="0" r="0" b="0"/>
              </a:stretch>
            </a:blipFill>
          </p:spPr>
        </p:sp>
      </p:grpSp>
      <p:sp>
        <p:nvSpPr>
          <p:cNvPr name="TextBox 4" id="4"/>
          <p:cNvSpPr txBox="true"/>
          <p:nvPr/>
        </p:nvSpPr>
        <p:spPr>
          <a:xfrm rot="0">
            <a:off x="9795537" y="2032968"/>
            <a:ext cx="5662310" cy="1908175"/>
          </a:xfrm>
          <a:prstGeom prst="rect">
            <a:avLst/>
          </a:prstGeom>
        </p:spPr>
        <p:txBody>
          <a:bodyPr anchor="t" rtlCol="false" tIns="0" lIns="0" bIns="0" rIns="0">
            <a:spAutoFit/>
          </a:bodyPr>
          <a:lstStyle/>
          <a:p>
            <a:pPr algn="l">
              <a:lnSpc>
                <a:spcPts val="7699"/>
              </a:lnSpc>
            </a:pPr>
            <a:r>
              <a:rPr lang="en-US" sz="5499">
                <a:solidFill>
                  <a:srgbClr val="455878"/>
                </a:solidFill>
                <a:latin typeface="Fredoka"/>
                <a:ea typeface="Fredoka"/>
                <a:cs typeface="Fredoka"/>
                <a:sym typeface="Fredoka"/>
              </a:rPr>
              <a:t>Be Careful</a:t>
            </a:r>
          </a:p>
          <a:p>
            <a:pPr algn="l">
              <a:lnSpc>
                <a:spcPts val="7699"/>
              </a:lnSpc>
            </a:pPr>
            <a:r>
              <a:rPr lang="en-US" sz="5499">
                <a:solidFill>
                  <a:srgbClr val="455878"/>
                </a:solidFill>
                <a:latin typeface="Fredoka"/>
                <a:ea typeface="Fredoka"/>
                <a:cs typeface="Fredoka"/>
                <a:sym typeface="Fredoka"/>
              </a:rPr>
              <a:t>Online</a:t>
            </a:r>
          </a:p>
        </p:txBody>
      </p:sp>
      <p:sp>
        <p:nvSpPr>
          <p:cNvPr name="AutoShape 5" id="5"/>
          <p:cNvSpPr/>
          <p:nvPr/>
        </p:nvSpPr>
        <p:spPr>
          <a:xfrm>
            <a:off x="12239801" y="4745837"/>
            <a:ext cx="4090756" cy="0"/>
          </a:xfrm>
          <a:prstGeom prst="line">
            <a:avLst/>
          </a:prstGeom>
          <a:ln cap="flat" w="38100">
            <a:solidFill>
              <a:srgbClr val="F45949"/>
            </a:solidFill>
            <a:prstDash val="sysDot"/>
            <a:headEnd type="none" len="sm" w="sm"/>
            <a:tailEnd type="none" len="sm" w="sm"/>
          </a:ln>
        </p:spPr>
      </p:sp>
      <p:sp>
        <p:nvSpPr>
          <p:cNvPr name="Freeform 6" id="6"/>
          <p:cNvSpPr/>
          <p:nvPr/>
        </p:nvSpPr>
        <p:spPr>
          <a:xfrm flipH="true" flipV="false" rot="0">
            <a:off x="-79522" y="6749529"/>
            <a:ext cx="4772304" cy="3537471"/>
          </a:xfrm>
          <a:custGeom>
            <a:avLst/>
            <a:gdLst/>
            <a:ahLst/>
            <a:cxnLst/>
            <a:rect r="r" b="b" t="t" l="l"/>
            <a:pathLst>
              <a:path h="3537471" w="4772304">
                <a:moveTo>
                  <a:pt x="4772304" y="0"/>
                </a:moveTo>
                <a:lnTo>
                  <a:pt x="0" y="0"/>
                </a:lnTo>
                <a:lnTo>
                  <a:pt x="0" y="3537471"/>
                </a:lnTo>
                <a:lnTo>
                  <a:pt x="4772304" y="3537471"/>
                </a:lnTo>
                <a:lnTo>
                  <a:pt x="4772304"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Freeform 7" id="7"/>
          <p:cNvSpPr/>
          <p:nvPr/>
        </p:nvSpPr>
        <p:spPr>
          <a:xfrm flipH="false" flipV="true" rot="0">
            <a:off x="13515696" y="0"/>
            <a:ext cx="4772304" cy="3537471"/>
          </a:xfrm>
          <a:custGeom>
            <a:avLst/>
            <a:gdLst/>
            <a:ahLst/>
            <a:cxnLst/>
            <a:rect r="r" b="b" t="t" l="l"/>
            <a:pathLst>
              <a:path h="3537471" w="4772304">
                <a:moveTo>
                  <a:pt x="0" y="3537471"/>
                </a:moveTo>
                <a:lnTo>
                  <a:pt x="4772304" y="3537471"/>
                </a:lnTo>
                <a:lnTo>
                  <a:pt x="4772304" y="0"/>
                </a:lnTo>
                <a:lnTo>
                  <a:pt x="0" y="0"/>
                </a:lnTo>
                <a:lnTo>
                  <a:pt x="0" y="3537471"/>
                </a:lnTo>
                <a:close/>
              </a:path>
            </a:pathLst>
          </a:custGeom>
          <a:blipFill>
            <a:blip r:embed="rId3">
              <a:extLst>
                <a:ext uri="{96DAC541-7B7A-43D3-8B79-37D633B846F1}">
                  <asvg:svgBlip xmlns:asvg="http://schemas.microsoft.com/office/drawing/2016/SVG/main" r:embed="rId4"/>
                </a:ext>
              </a:extLst>
            </a:blip>
            <a:stretch>
              <a:fillRect l="0" t="0" r="0" b="0"/>
            </a:stretch>
          </a:blipFill>
        </p:spPr>
      </p:sp>
      <p:grpSp>
        <p:nvGrpSpPr>
          <p:cNvPr name="Group 8" id="8"/>
          <p:cNvGrpSpPr/>
          <p:nvPr/>
        </p:nvGrpSpPr>
        <p:grpSpPr>
          <a:xfrm rot="-5400000">
            <a:off x="10933898" y="3194991"/>
            <a:ext cx="696536" cy="2973258"/>
            <a:chOff x="0" y="0"/>
            <a:chExt cx="183450" cy="783080"/>
          </a:xfrm>
        </p:grpSpPr>
        <p:sp>
          <p:nvSpPr>
            <p:cNvPr name="Freeform 9" id="9"/>
            <p:cNvSpPr/>
            <p:nvPr/>
          </p:nvSpPr>
          <p:spPr>
            <a:xfrm flipH="false" flipV="false" rot="0">
              <a:off x="0" y="0"/>
              <a:ext cx="183450" cy="783080"/>
            </a:xfrm>
            <a:custGeom>
              <a:avLst/>
              <a:gdLst/>
              <a:ahLst/>
              <a:cxnLst/>
              <a:rect r="r" b="b" t="t" l="l"/>
              <a:pathLst>
                <a:path h="783080" w="183450">
                  <a:moveTo>
                    <a:pt x="91725" y="0"/>
                  </a:moveTo>
                  <a:lnTo>
                    <a:pt x="91725" y="0"/>
                  </a:lnTo>
                  <a:cubicBezTo>
                    <a:pt x="116052" y="0"/>
                    <a:pt x="139382" y="9664"/>
                    <a:pt x="156584" y="26866"/>
                  </a:cubicBezTo>
                  <a:cubicBezTo>
                    <a:pt x="173786" y="44067"/>
                    <a:pt x="183450" y="67398"/>
                    <a:pt x="183450" y="91725"/>
                  </a:cubicBezTo>
                  <a:lnTo>
                    <a:pt x="183450" y="691355"/>
                  </a:lnTo>
                  <a:cubicBezTo>
                    <a:pt x="183450" y="742014"/>
                    <a:pt x="142383" y="783080"/>
                    <a:pt x="91725" y="783080"/>
                  </a:cubicBezTo>
                  <a:lnTo>
                    <a:pt x="91725" y="783080"/>
                  </a:lnTo>
                  <a:cubicBezTo>
                    <a:pt x="67398" y="783080"/>
                    <a:pt x="44067" y="773416"/>
                    <a:pt x="26866" y="756215"/>
                  </a:cubicBezTo>
                  <a:cubicBezTo>
                    <a:pt x="9664" y="739013"/>
                    <a:pt x="0" y="715682"/>
                    <a:pt x="0" y="691355"/>
                  </a:cubicBezTo>
                  <a:lnTo>
                    <a:pt x="0" y="91725"/>
                  </a:lnTo>
                  <a:cubicBezTo>
                    <a:pt x="0" y="41067"/>
                    <a:pt x="41067" y="0"/>
                    <a:pt x="91725" y="0"/>
                  </a:cubicBezTo>
                  <a:close/>
                </a:path>
              </a:pathLst>
            </a:custGeom>
            <a:solidFill>
              <a:srgbClr val="F45949"/>
            </a:solidFill>
          </p:spPr>
        </p:sp>
        <p:sp>
          <p:nvSpPr>
            <p:cNvPr name="TextBox 10" id="10"/>
            <p:cNvSpPr txBox="true"/>
            <p:nvPr/>
          </p:nvSpPr>
          <p:spPr>
            <a:xfrm>
              <a:off x="0" y="-38100"/>
              <a:ext cx="183450" cy="821180"/>
            </a:xfrm>
            <a:prstGeom prst="rect">
              <a:avLst/>
            </a:prstGeom>
          </p:spPr>
          <p:txBody>
            <a:bodyPr anchor="ctr" rtlCol="false" tIns="50800" lIns="50800" bIns="50800" rIns="50800"/>
            <a:lstStyle/>
            <a:p>
              <a:pPr algn="ctr">
                <a:lnSpc>
                  <a:spcPts val="2659"/>
                </a:lnSpc>
              </a:pPr>
            </a:p>
          </p:txBody>
        </p:sp>
      </p:grpSp>
      <p:sp>
        <p:nvSpPr>
          <p:cNvPr name="Freeform 11" id="11"/>
          <p:cNvSpPr/>
          <p:nvPr/>
        </p:nvSpPr>
        <p:spPr>
          <a:xfrm flipH="false" flipV="false" rot="0">
            <a:off x="10053529" y="4522152"/>
            <a:ext cx="335721" cy="318935"/>
          </a:xfrm>
          <a:custGeom>
            <a:avLst/>
            <a:gdLst/>
            <a:ahLst/>
            <a:cxnLst/>
            <a:rect r="r" b="b" t="t" l="l"/>
            <a:pathLst>
              <a:path h="318935" w="335721">
                <a:moveTo>
                  <a:pt x="0" y="0"/>
                </a:moveTo>
                <a:lnTo>
                  <a:pt x="335721" y="0"/>
                </a:lnTo>
                <a:lnTo>
                  <a:pt x="335721" y="318935"/>
                </a:lnTo>
                <a:lnTo>
                  <a:pt x="0" y="318935"/>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Freeform 12" id="12"/>
          <p:cNvSpPr/>
          <p:nvPr/>
        </p:nvSpPr>
        <p:spPr>
          <a:xfrm flipH="false" flipV="false" rot="0">
            <a:off x="6902614" y="1370677"/>
            <a:ext cx="1199068" cy="1068261"/>
          </a:xfrm>
          <a:custGeom>
            <a:avLst/>
            <a:gdLst/>
            <a:ahLst/>
            <a:cxnLst/>
            <a:rect r="r" b="b" t="t" l="l"/>
            <a:pathLst>
              <a:path h="1068261" w="1199068">
                <a:moveTo>
                  <a:pt x="0" y="0"/>
                </a:moveTo>
                <a:lnTo>
                  <a:pt x="1199068" y="0"/>
                </a:lnTo>
                <a:lnTo>
                  <a:pt x="1199068" y="1068260"/>
                </a:lnTo>
                <a:lnTo>
                  <a:pt x="0" y="1068260"/>
                </a:lnTo>
                <a:lnTo>
                  <a:pt x="0" y="0"/>
                </a:lnTo>
                <a:close/>
              </a:path>
            </a:pathLst>
          </a:custGeom>
          <a:blipFill>
            <a:blip r:embed="rId7">
              <a:extLst>
                <a:ext uri="{96DAC541-7B7A-43D3-8B79-37D633B846F1}">
                  <asvg:svgBlip xmlns:asvg="http://schemas.microsoft.com/office/drawing/2016/SVG/main" r:embed="rId8"/>
                </a:ext>
              </a:extLst>
            </a:blip>
            <a:stretch>
              <a:fillRect l="0" t="0" r="0" b="0"/>
            </a:stretch>
          </a:blipFill>
        </p:spPr>
      </p:sp>
      <p:sp>
        <p:nvSpPr>
          <p:cNvPr name="Freeform 13" id="13"/>
          <p:cNvSpPr/>
          <p:nvPr/>
        </p:nvSpPr>
        <p:spPr>
          <a:xfrm flipH="false" flipV="false" rot="0">
            <a:off x="4189437" y="9205460"/>
            <a:ext cx="503345" cy="481944"/>
          </a:xfrm>
          <a:custGeom>
            <a:avLst/>
            <a:gdLst/>
            <a:ahLst/>
            <a:cxnLst/>
            <a:rect r="r" b="b" t="t" l="l"/>
            <a:pathLst>
              <a:path h="481944" w="503345">
                <a:moveTo>
                  <a:pt x="0" y="0"/>
                </a:moveTo>
                <a:lnTo>
                  <a:pt x="503345" y="0"/>
                </a:lnTo>
                <a:lnTo>
                  <a:pt x="503345" y="481943"/>
                </a:lnTo>
                <a:lnTo>
                  <a:pt x="0" y="481943"/>
                </a:lnTo>
                <a:lnTo>
                  <a:pt x="0" y="0"/>
                </a:lnTo>
                <a:close/>
              </a:path>
            </a:pathLst>
          </a:custGeom>
          <a:blipFill>
            <a:blip r:embed="rId9">
              <a:extLst>
                <a:ext uri="{96DAC541-7B7A-43D3-8B79-37D633B846F1}">
                  <asvg:svgBlip xmlns:asvg="http://schemas.microsoft.com/office/drawing/2016/SVG/main" r:embed="rId10"/>
                </a:ext>
              </a:extLst>
            </a:blip>
            <a:stretch>
              <a:fillRect l="0" t="0" r="0" b="0"/>
            </a:stretch>
          </a:blipFill>
        </p:spPr>
      </p:sp>
      <p:sp>
        <p:nvSpPr>
          <p:cNvPr name="Freeform 14" id="14"/>
          <p:cNvSpPr/>
          <p:nvPr/>
        </p:nvSpPr>
        <p:spPr>
          <a:xfrm flipH="false" flipV="false" rot="-3250856">
            <a:off x="5776637" y="8912425"/>
            <a:ext cx="251673" cy="240972"/>
          </a:xfrm>
          <a:custGeom>
            <a:avLst/>
            <a:gdLst/>
            <a:ahLst/>
            <a:cxnLst/>
            <a:rect r="r" b="b" t="t" l="l"/>
            <a:pathLst>
              <a:path h="240972" w="251673">
                <a:moveTo>
                  <a:pt x="0" y="0"/>
                </a:moveTo>
                <a:lnTo>
                  <a:pt x="251672" y="0"/>
                </a:lnTo>
                <a:lnTo>
                  <a:pt x="251672" y="240972"/>
                </a:lnTo>
                <a:lnTo>
                  <a:pt x="0" y="240972"/>
                </a:lnTo>
                <a:lnTo>
                  <a:pt x="0" y="0"/>
                </a:lnTo>
                <a:close/>
              </a:path>
            </a:pathLst>
          </a:custGeom>
          <a:blipFill>
            <a:blip r:embed="rId9">
              <a:extLst>
                <a:ext uri="{96DAC541-7B7A-43D3-8B79-37D633B846F1}">
                  <asvg:svgBlip xmlns:asvg="http://schemas.microsoft.com/office/drawing/2016/SVG/main" r:embed="rId10"/>
                </a:ext>
              </a:extLst>
            </a:blip>
            <a:stretch>
              <a:fillRect l="0" t="0" r="0" b="0"/>
            </a:stretch>
          </a:blipFill>
        </p:spPr>
      </p:sp>
      <p:grpSp>
        <p:nvGrpSpPr>
          <p:cNvPr name="Group 15" id="15"/>
          <p:cNvGrpSpPr/>
          <p:nvPr/>
        </p:nvGrpSpPr>
        <p:grpSpPr>
          <a:xfrm rot="-1211978">
            <a:off x="1446008" y="1301111"/>
            <a:ext cx="301439" cy="263759"/>
            <a:chOff x="0" y="0"/>
            <a:chExt cx="812800" cy="711200"/>
          </a:xfrm>
        </p:grpSpPr>
        <p:sp>
          <p:nvSpPr>
            <p:cNvPr name="Freeform 16" id="16"/>
            <p:cNvSpPr/>
            <p:nvPr/>
          </p:nvSpPr>
          <p:spPr>
            <a:xfrm flipH="false" flipV="false" rot="0">
              <a:off x="0" y="0"/>
              <a:ext cx="812800" cy="711200"/>
            </a:xfrm>
            <a:custGeom>
              <a:avLst/>
              <a:gdLst/>
              <a:ahLst/>
              <a:cxnLst/>
              <a:rect r="r" b="b" t="t" l="l"/>
              <a:pathLst>
                <a:path h="711200" w="812800">
                  <a:moveTo>
                    <a:pt x="406400" y="0"/>
                  </a:moveTo>
                  <a:lnTo>
                    <a:pt x="812800" y="711200"/>
                  </a:lnTo>
                  <a:lnTo>
                    <a:pt x="0" y="711200"/>
                  </a:lnTo>
                  <a:lnTo>
                    <a:pt x="406400" y="0"/>
                  </a:lnTo>
                  <a:close/>
                </a:path>
              </a:pathLst>
            </a:custGeom>
            <a:solidFill>
              <a:srgbClr val="F45949"/>
            </a:solidFill>
          </p:spPr>
        </p:sp>
        <p:sp>
          <p:nvSpPr>
            <p:cNvPr name="TextBox 17" id="17"/>
            <p:cNvSpPr txBox="true"/>
            <p:nvPr/>
          </p:nvSpPr>
          <p:spPr>
            <a:xfrm>
              <a:off x="127000" y="292100"/>
              <a:ext cx="558800" cy="368300"/>
            </a:xfrm>
            <a:prstGeom prst="rect">
              <a:avLst/>
            </a:prstGeom>
          </p:spPr>
          <p:txBody>
            <a:bodyPr anchor="ctr" rtlCol="false" tIns="50800" lIns="50800" bIns="50800" rIns="50800"/>
            <a:lstStyle/>
            <a:p>
              <a:pPr algn="ctr">
                <a:lnSpc>
                  <a:spcPts val="2659"/>
                </a:lnSpc>
                <a:spcBef>
                  <a:spcPct val="0"/>
                </a:spcBef>
              </a:pPr>
            </a:p>
          </p:txBody>
        </p:sp>
      </p:grpSp>
      <p:sp>
        <p:nvSpPr>
          <p:cNvPr name="Freeform 18" id="18"/>
          <p:cNvSpPr/>
          <p:nvPr/>
        </p:nvSpPr>
        <p:spPr>
          <a:xfrm flipH="false" flipV="false" rot="0">
            <a:off x="686723" y="686723"/>
            <a:ext cx="683954" cy="683954"/>
          </a:xfrm>
          <a:custGeom>
            <a:avLst/>
            <a:gdLst/>
            <a:ahLst/>
            <a:cxnLst/>
            <a:rect r="r" b="b" t="t" l="l"/>
            <a:pathLst>
              <a:path h="683954" w="683954">
                <a:moveTo>
                  <a:pt x="0" y="0"/>
                </a:moveTo>
                <a:lnTo>
                  <a:pt x="683954" y="0"/>
                </a:lnTo>
                <a:lnTo>
                  <a:pt x="683954" y="683954"/>
                </a:lnTo>
                <a:lnTo>
                  <a:pt x="0" y="683954"/>
                </a:lnTo>
                <a:lnTo>
                  <a:pt x="0" y="0"/>
                </a:lnTo>
                <a:close/>
              </a:path>
            </a:pathLst>
          </a:custGeom>
          <a:blipFill>
            <a:blip r:embed="rId11">
              <a:extLst>
                <a:ext uri="{96DAC541-7B7A-43D3-8B79-37D633B846F1}">
                  <asvg:svgBlip xmlns:asvg="http://schemas.microsoft.com/office/drawing/2016/SVG/main" r:embed="rId12"/>
                </a:ext>
              </a:extLst>
            </a:blip>
            <a:stretch>
              <a:fillRect l="0" t="0" r="0" b="0"/>
            </a:stretch>
          </a:blipFill>
        </p:spPr>
      </p:sp>
      <p:sp>
        <p:nvSpPr>
          <p:cNvPr name="TextBox 19" id="19"/>
          <p:cNvSpPr txBox="true"/>
          <p:nvPr/>
        </p:nvSpPr>
        <p:spPr>
          <a:xfrm rot="0">
            <a:off x="9838318" y="5253657"/>
            <a:ext cx="6963264" cy="2647950"/>
          </a:xfrm>
          <a:prstGeom prst="rect">
            <a:avLst/>
          </a:prstGeom>
        </p:spPr>
        <p:txBody>
          <a:bodyPr anchor="t" rtlCol="false" tIns="0" lIns="0" bIns="0" rIns="0">
            <a:spAutoFit/>
          </a:bodyPr>
          <a:lstStyle/>
          <a:p>
            <a:pPr algn="l">
              <a:lnSpc>
                <a:spcPts val="4200"/>
              </a:lnSpc>
              <a:spcBef>
                <a:spcPct val="0"/>
              </a:spcBef>
            </a:pPr>
            <a:r>
              <a:rPr lang="en-US" sz="3000">
                <a:solidFill>
                  <a:srgbClr val="000000"/>
                </a:solidFill>
                <a:latin typeface="Garet"/>
                <a:ea typeface="Garet"/>
                <a:cs typeface="Garet"/>
                <a:sym typeface="Garet"/>
              </a:rPr>
              <a:t>Not everyone you meet online is who they say they are. It’s important to stay safe and be cautious when talking to people on the internet.</a:t>
            </a:r>
          </a:p>
        </p:txBody>
      </p:sp>
      <p:sp>
        <p:nvSpPr>
          <p:cNvPr name="TextBox 20" id="20"/>
          <p:cNvSpPr txBox="true"/>
          <p:nvPr/>
        </p:nvSpPr>
        <p:spPr>
          <a:xfrm rot="0">
            <a:off x="142875" y="9818618"/>
            <a:ext cx="4146456" cy="254635"/>
          </a:xfrm>
          <a:prstGeom prst="rect">
            <a:avLst/>
          </a:prstGeom>
        </p:spPr>
        <p:txBody>
          <a:bodyPr anchor="t" rtlCol="false" tIns="0" lIns="0" bIns="0" rIns="0">
            <a:spAutoFit/>
          </a:bodyPr>
          <a:lstStyle/>
          <a:p>
            <a:pPr algn="ctr">
              <a:lnSpc>
                <a:spcPts val="2240"/>
              </a:lnSpc>
            </a:pPr>
            <a:r>
              <a:rPr lang="en-US" sz="1600">
                <a:solidFill>
                  <a:srgbClr val="455878"/>
                </a:solidFill>
                <a:latin typeface="Garet"/>
                <a:ea typeface="Garet"/>
                <a:cs typeface="Garet"/>
                <a:sym typeface="Garet"/>
              </a:rPr>
              <a:t>© On The Mark Curriculum OTM413-AB</a:t>
            </a:r>
          </a:p>
        </p:txBody>
      </p:sp>
    </p:spTree>
  </p:cSld>
  <p:clrMapOvr>
    <a:masterClrMapping/>
  </p:clrMapOvr>
</p:sld>
</file>

<file path=ppt/slides/slide7.xml><?xml version="1.0" encoding="utf-8"?>
<p:sld xmlns:p="http://schemas.openxmlformats.org/presentationml/2006/main" xmlns:a="http://schemas.openxmlformats.org/drawingml/2006/main" xmlns:r="http://schemas.openxmlformats.org/officeDocument/2006/relationships">
  <p:cSld>
    <p:bg>
      <p:bgPr>
        <a:solidFill>
          <a:srgbClr val="FAF5EF"/>
        </a:solidFill>
      </p:bgPr>
    </p:bg>
    <p:spTree>
      <p:nvGrpSpPr>
        <p:cNvPr id="1" name=""/>
        <p:cNvGrpSpPr/>
        <p:nvPr/>
      </p:nvGrpSpPr>
      <p:grpSpPr>
        <a:xfrm>
          <a:off x="0" y="0"/>
          <a:ext cx="0" cy="0"/>
          <a:chOff x="0" y="0"/>
          <a:chExt cx="0" cy="0"/>
        </a:xfrm>
      </p:grpSpPr>
      <p:sp>
        <p:nvSpPr>
          <p:cNvPr name="Freeform 2" id="2"/>
          <p:cNvSpPr/>
          <p:nvPr/>
        </p:nvSpPr>
        <p:spPr>
          <a:xfrm flipH="false" flipV="false" rot="0">
            <a:off x="5839071" y="0"/>
            <a:ext cx="4772304" cy="3537471"/>
          </a:xfrm>
          <a:custGeom>
            <a:avLst/>
            <a:gdLst/>
            <a:ahLst/>
            <a:cxnLst/>
            <a:rect r="r" b="b" t="t" l="l"/>
            <a:pathLst>
              <a:path h="3537471" w="4772304">
                <a:moveTo>
                  <a:pt x="0" y="0"/>
                </a:moveTo>
                <a:lnTo>
                  <a:pt x="4772304" y="0"/>
                </a:lnTo>
                <a:lnTo>
                  <a:pt x="4772304" y="3537471"/>
                </a:lnTo>
                <a:lnTo>
                  <a:pt x="0" y="3537471"/>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grpSp>
        <p:nvGrpSpPr>
          <p:cNvPr name="Group 3" id="3"/>
          <p:cNvGrpSpPr/>
          <p:nvPr/>
        </p:nvGrpSpPr>
        <p:grpSpPr>
          <a:xfrm rot="0">
            <a:off x="9868298" y="1675983"/>
            <a:ext cx="7391002" cy="6803124"/>
            <a:chOff x="0" y="0"/>
            <a:chExt cx="10348083" cy="9525000"/>
          </a:xfrm>
        </p:grpSpPr>
        <p:sp>
          <p:nvSpPr>
            <p:cNvPr name="Freeform 4" id="4"/>
            <p:cNvSpPr/>
            <p:nvPr/>
          </p:nvSpPr>
          <p:spPr>
            <a:xfrm flipH="false" flipV="false" rot="0">
              <a:off x="0" y="0"/>
              <a:ext cx="10348083" cy="9525000"/>
            </a:xfrm>
            <a:custGeom>
              <a:avLst/>
              <a:gdLst/>
              <a:ahLst/>
              <a:cxnLst/>
              <a:rect r="r" b="b" t="t" l="l"/>
              <a:pathLst>
                <a:path h="9525000" w="10348083">
                  <a:moveTo>
                    <a:pt x="0" y="9042400"/>
                  </a:moveTo>
                  <a:lnTo>
                    <a:pt x="0" y="482600"/>
                  </a:lnTo>
                  <a:cubicBezTo>
                    <a:pt x="0" y="215900"/>
                    <a:pt x="351835" y="0"/>
                    <a:pt x="786454" y="0"/>
                  </a:cubicBezTo>
                  <a:lnTo>
                    <a:pt x="9561629" y="0"/>
                  </a:lnTo>
                  <a:cubicBezTo>
                    <a:pt x="9996248" y="0"/>
                    <a:pt x="10348083" y="217170"/>
                    <a:pt x="10348083" y="482600"/>
                  </a:cubicBezTo>
                  <a:lnTo>
                    <a:pt x="10348083" y="9042400"/>
                  </a:lnTo>
                  <a:cubicBezTo>
                    <a:pt x="10348083" y="9309100"/>
                    <a:pt x="9996248" y="9525000"/>
                    <a:pt x="9561629" y="9525000"/>
                  </a:cubicBezTo>
                  <a:lnTo>
                    <a:pt x="786454" y="9525000"/>
                  </a:lnTo>
                  <a:cubicBezTo>
                    <a:pt x="353904" y="9525000"/>
                    <a:pt x="0" y="9309100"/>
                    <a:pt x="0" y="9042400"/>
                  </a:cubicBezTo>
                  <a:close/>
                </a:path>
              </a:pathLst>
            </a:custGeom>
            <a:blipFill>
              <a:blip r:embed="rId4"/>
              <a:stretch>
                <a:fillRect l="-19077" t="0" r="-19077" b="0"/>
              </a:stretch>
            </a:blipFill>
          </p:spPr>
        </p:sp>
      </p:grpSp>
      <p:sp>
        <p:nvSpPr>
          <p:cNvPr name="Freeform 5" id="5"/>
          <p:cNvSpPr/>
          <p:nvPr/>
        </p:nvSpPr>
        <p:spPr>
          <a:xfrm flipH="false" flipV="false" rot="0">
            <a:off x="17259300" y="1338641"/>
            <a:ext cx="254140" cy="281595"/>
          </a:xfrm>
          <a:custGeom>
            <a:avLst/>
            <a:gdLst/>
            <a:ahLst/>
            <a:cxnLst/>
            <a:rect r="r" b="b" t="t" l="l"/>
            <a:pathLst>
              <a:path h="281595" w="254140">
                <a:moveTo>
                  <a:pt x="0" y="0"/>
                </a:moveTo>
                <a:lnTo>
                  <a:pt x="254140" y="0"/>
                </a:lnTo>
                <a:lnTo>
                  <a:pt x="254140" y="281595"/>
                </a:lnTo>
                <a:lnTo>
                  <a:pt x="0" y="281595"/>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Freeform 6" id="6"/>
          <p:cNvSpPr/>
          <p:nvPr/>
        </p:nvSpPr>
        <p:spPr>
          <a:xfrm flipH="false" flipV="false" rot="0">
            <a:off x="13044439" y="7920522"/>
            <a:ext cx="254140" cy="281595"/>
          </a:xfrm>
          <a:custGeom>
            <a:avLst/>
            <a:gdLst/>
            <a:ahLst/>
            <a:cxnLst/>
            <a:rect r="r" b="b" t="t" l="l"/>
            <a:pathLst>
              <a:path h="281595" w="254140">
                <a:moveTo>
                  <a:pt x="0" y="0"/>
                </a:moveTo>
                <a:lnTo>
                  <a:pt x="254140" y="0"/>
                </a:lnTo>
                <a:lnTo>
                  <a:pt x="254140" y="281596"/>
                </a:lnTo>
                <a:lnTo>
                  <a:pt x="0" y="281596"/>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Freeform 7" id="7"/>
          <p:cNvSpPr/>
          <p:nvPr/>
        </p:nvSpPr>
        <p:spPr>
          <a:xfrm flipH="false" flipV="false" rot="0">
            <a:off x="12296935" y="1479438"/>
            <a:ext cx="602309" cy="576700"/>
          </a:xfrm>
          <a:custGeom>
            <a:avLst/>
            <a:gdLst/>
            <a:ahLst/>
            <a:cxnLst/>
            <a:rect r="r" b="b" t="t" l="l"/>
            <a:pathLst>
              <a:path h="576700" w="602309">
                <a:moveTo>
                  <a:pt x="0" y="0"/>
                </a:moveTo>
                <a:lnTo>
                  <a:pt x="602309" y="0"/>
                </a:lnTo>
                <a:lnTo>
                  <a:pt x="602309" y="576701"/>
                </a:lnTo>
                <a:lnTo>
                  <a:pt x="0" y="576701"/>
                </a:lnTo>
                <a:lnTo>
                  <a:pt x="0" y="0"/>
                </a:lnTo>
                <a:close/>
              </a:path>
            </a:pathLst>
          </a:custGeom>
          <a:blipFill>
            <a:blip r:embed="rId7">
              <a:extLst>
                <a:ext uri="{96DAC541-7B7A-43D3-8B79-37D633B846F1}">
                  <asvg:svgBlip xmlns:asvg="http://schemas.microsoft.com/office/drawing/2016/SVG/main" r:embed="rId8"/>
                </a:ext>
              </a:extLst>
            </a:blip>
            <a:stretch>
              <a:fillRect l="0" t="0" r="0" b="0"/>
            </a:stretch>
          </a:blipFill>
        </p:spPr>
      </p:sp>
      <p:sp>
        <p:nvSpPr>
          <p:cNvPr name="Freeform 8" id="8"/>
          <p:cNvSpPr/>
          <p:nvPr/>
        </p:nvSpPr>
        <p:spPr>
          <a:xfrm flipH="false" flipV="false" rot="-3250856">
            <a:off x="17099198" y="8264416"/>
            <a:ext cx="301155" cy="288350"/>
          </a:xfrm>
          <a:custGeom>
            <a:avLst/>
            <a:gdLst/>
            <a:ahLst/>
            <a:cxnLst/>
            <a:rect r="r" b="b" t="t" l="l"/>
            <a:pathLst>
              <a:path h="288350" w="301155">
                <a:moveTo>
                  <a:pt x="0" y="0"/>
                </a:moveTo>
                <a:lnTo>
                  <a:pt x="301154" y="0"/>
                </a:lnTo>
                <a:lnTo>
                  <a:pt x="301154" y="288351"/>
                </a:lnTo>
                <a:lnTo>
                  <a:pt x="0" y="288351"/>
                </a:lnTo>
                <a:lnTo>
                  <a:pt x="0" y="0"/>
                </a:lnTo>
                <a:close/>
              </a:path>
            </a:pathLst>
          </a:custGeom>
          <a:blipFill>
            <a:blip r:embed="rId7">
              <a:extLst>
                <a:ext uri="{96DAC541-7B7A-43D3-8B79-37D633B846F1}">
                  <asvg:svgBlip xmlns:asvg="http://schemas.microsoft.com/office/drawing/2016/SVG/main" r:embed="rId8"/>
                </a:ext>
              </a:extLst>
            </a:blip>
            <a:stretch>
              <a:fillRect l="0" t="0" r="0" b="0"/>
            </a:stretch>
          </a:blipFill>
        </p:spPr>
      </p:sp>
      <p:grpSp>
        <p:nvGrpSpPr>
          <p:cNvPr name="Group 9" id="9"/>
          <p:cNvGrpSpPr/>
          <p:nvPr/>
        </p:nvGrpSpPr>
        <p:grpSpPr>
          <a:xfrm rot="-1211978">
            <a:off x="10948029" y="2869388"/>
            <a:ext cx="360706" cy="315618"/>
            <a:chOff x="0" y="0"/>
            <a:chExt cx="812800" cy="711200"/>
          </a:xfrm>
        </p:grpSpPr>
        <p:sp>
          <p:nvSpPr>
            <p:cNvPr name="Freeform 10" id="10"/>
            <p:cNvSpPr/>
            <p:nvPr/>
          </p:nvSpPr>
          <p:spPr>
            <a:xfrm flipH="false" flipV="false" rot="0">
              <a:off x="0" y="0"/>
              <a:ext cx="812800" cy="711200"/>
            </a:xfrm>
            <a:custGeom>
              <a:avLst/>
              <a:gdLst/>
              <a:ahLst/>
              <a:cxnLst/>
              <a:rect r="r" b="b" t="t" l="l"/>
              <a:pathLst>
                <a:path h="711200" w="812800">
                  <a:moveTo>
                    <a:pt x="406400" y="0"/>
                  </a:moveTo>
                  <a:lnTo>
                    <a:pt x="812800" y="711200"/>
                  </a:lnTo>
                  <a:lnTo>
                    <a:pt x="0" y="711200"/>
                  </a:lnTo>
                  <a:lnTo>
                    <a:pt x="406400" y="0"/>
                  </a:lnTo>
                  <a:close/>
                </a:path>
              </a:pathLst>
            </a:custGeom>
            <a:solidFill>
              <a:srgbClr val="F45949"/>
            </a:solidFill>
          </p:spPr>
        </p:sp>
        <p:sp>
          <p:nvSpPr>
            <p:cNvPr name="TextBox 11" id="11"/>
            <p:cNvSpPr txBox="true"/>
            <p:nvPr/>
          </p:nvSpPr>
          <p:spPr>
            <a:xfrm>
              <a:off x="127000" y="292100"/>
              <a:ext cx="558800" cy="368300"/>
            </a:xfrm>
            <a:prstGeom prst="rect">
              <a:avLst/>
            </a:prstGeom>
          </p:spPr>
          <p:txBody>
            <a:bodyPr anchor="ctr" rtlCol="false" tIns="50800" lIns="50800" bIns="50800" rIns="50800"/>
            <a:lstStyle/>
            <a:p>
              <a:pPr algn="ctr">
                <a:lnSpc>
                  <a:spcPts val="2659"/>
                </a:lnSpc>
                <a:spcBef>
                  <a:spcPct val="0"/>
                </a:spcBef>
              </a:pPr>
            </a:p>
          </p:txBody>
        </p:sp>
      </p:grpSp>
      <p:sp>
        <p:nvSpPr>
          <p:cNvPr name="Freeform 12" id="12"/>
          <p:cNvSpPr/>
          <p:nvPr/>
        </p:nvSpPr>
        <p:spPr>
          <a:xfrm flipH="false" flipV="false" rot="0">
            <a:off x="686723" y="686723"/>
            <a:ext cx="683954" cy="683954"/>
          </a:xfrm>
          <a:custGeom>
            <a:avLst/>
            <a:gdLst/>
            <a:ahLst/>
            <a:cxnLst/>
            <a:rect r="r" b="b" t="t" l="l"/>
            <a:pathLst>
              <a:path h="683954" w="683954">
                <a:moveTo>
                  <a:pt x="0" y="0"/>
                </a:moveTo>
                <a:lnTo>
                  <a:pt x="683954" y="0"/>
                </a:lnTo>
                <a:lnTo>
                  <a:pt x="683954" y="683954"/>
                </a:lnTo>
                <a:lnTo>
                  <a:pt x="0" y="683954"/>
                </a:lnTo>
                <a:lnTo>
                  <a:pt x="0" y="0"/>
                </a:lnTo>
                <a:close/>
              </a:path>
            </a:pathLst>
          </a:custGeom>
          <a:blipFill>
            <a:blip r:embed="rId9">
              <a:extLst>
                <a:ext uri="{96DAC541-7B7A-43D3-8B79-37D633B846F1}">
                  <asvg:svgBlip xmlns:asvg="http://schemas.microsoft.com/office/drawing/2016/SVG/main" r:embed="rId10"/>
                </a:ext>
              </a:extLst>
            </a:blip>
            <a:stretch>
              <a:fillRect l="0" t="0" r="0" b="0"/>
            </a:stretch>
          </a:blipFill>
        </p:spPr>
      </p:sp>
      <p:sp>
        <p:nvSpPr>
          <p:cNvPr name="TextBox 13" id="13"/>
          <p:cNvSpPr txBox="true"/>
          <p:nvPr/>
        </p:nvSpPr>
        <p:spPr>
          <a:xfrm rot="0">
            <a:off x="1437616" y="1817529"/>
            <a:ext cx="5662310" cy="1944370"/>
          </a:xfrm>
          <a:prstGeom prst="rect">
            <a:avLst/>
          </a:prstGeom>
        </p:spPr>
        <p:txBody>
          <a:bodyPr anchor="t" rtlCol="false" tIns="0" lIns="0" bIns="0" rIns="0">
            <a:spAutoFit/>
          </a:bodyPr>
          <a:lstStyle/>
          <a:p>
            <a:pPr algn="l">
              <a:lnSpc>
                <a:spcPts val="7864"/>
              </a:lnSpc>
            </a:pPr>
            <a:r>
              <a:rPr lang="en-US" sz="5499">
                <a:solidFill>
                  <a:srgbClr val="455878"/>
                </a:solidFill>
                <a:latin typeface="Fredoka"/>
                <a:ea typeface="Fredoka"/>
                <a:cs typeface="Fredoka"/>
                <a:sym typeface="Fredoka"/>
              </a:rPr>
              <a:t>Protect Personal Info</a:t>
            </a:r>
          </a:p>
        </p:txBody>
      </p:sp>
      <p:sp>
        <p:nvSpPr>
          <p:cNvPr name="TextBox 14" id="14"/>
          <p:cNvSpPr txBox="true"/>
          <p:nvPr/>
        </p:nvSpPr>
        <p:spPr>
          <a:xfrm rot="0">
            <a:off x="11501190" y="8485707"/>
            <a:ext cx="2215617" cy="240665"/>
          </a:xfrm>
          <a:prstGeom prst="rect">
            <a:avLst/>
          </a:prstGeom>
        </p:spPr>
        <p:txBody>
          <a:bodyPr anchor="t" rtlCol="false" tIns="0" lIns="0" bIns="0" rIns="0">
            <a:spAutoFit/>
          </a:bodyPr>
          <a:lstStyle/>
          <a:p>
            <a:pPr algn="ctr">
              <a:lnSpc>
                <a:spcPts val="1960"/>
              </a:lnSpc>
            </a:pPr>
            <a:r>
              <a:rPr lang="en-US" sz="1400" b="true">
                <a:solidFill>
                  <a:srgbClr val="FFFFFF"/>
                </a:solidFill>
                <a:latin typeface="Garet Bold"/>
                <a:ea typeface="Garet Bold"/>
                <a:cs typeface="Garet Bold"/>
                <a:sym typeface="Garet Bold"/>
              </a:rPr>
              <a:t>School</a:t>
            </a:r>
          </a:p>
        </p:txBody>
      </p:sp>
      <p:sp>
        <p:nvSpPr>
          <p:cNvPr name="TextBox 15" id="15"/>
          <p:cNvSpPr txBox="true"/>
          <p:nvPr/>
        </p:nvSpPr>
        <p:spPr>
          <a:xfrm rot="0">
            <a:off x="1480397" y="4297659"/>
            <a:ext cx="6963264" cy="3181350"/>
          </a:xfrm>
          <a:prstGeom prst="rect">
            <a:avLst/>
          </a:prstGeom>
        </p:spPr>
        <p:txBody>
          <a:bodyPr anchor="t" rtlCol="false" tIns="0" lIns="0" bIns="0" rIns="0">
            <a:spAutoFit/>
          </a:bodyPr>
          <a:lstStyle/>
          <a:p>
            <a:pPr algn="l">
              <a:lnSpc>
                <a:spcPts val="4200"/>
              </a:lnSpc>
            </a:pPr>
            <a:r>
              <a:rPr lang="en-US" sz="3000">
                <a:solidFill>
                  <a:srgbClr val="000000"/>
                </a:solidFill>
                <a:latin typeface="Garet"/>
                <a:ea typeface="Garet"/>
                <a:cs typeface="Garet"/>
                <a:sym typeface="Garet"/>
              </a:rPr>
              <a:t>Never share your full name, address, phone number, or passwords online. </a:t>
            </a:r>
          </a:p>
          <a:p>
            <a:pPr algn="l">
              <a:lnSpc>
                <a:spcPts val="4200"/>
              </a:lnSpc>
            </a:pPr>
          </a:p>
          <a:p>
            <a:pPr algn="l">
              <a:lnSpc>
                <a:spcPts val="4200"/>
              </a:lnSpc>
            </a:pPr>
          </a:p>
          <a:p>
            <a:pPr algn="l">
              <a:lnSpc>
                <a:spcPts val="4200"/>
              </a:lnSpc>
              <a:spcBef>
                <a:spcPct val="0"/>
              </a:spcBef>
            </a:pPr>
            <a:r>
              <a:rPr lang="en-US" sz="3000">
                <a:solidFill>
                  <a:srgbClr val="000000"/>
                </a:solidFill>
                <a:latin typeface="Garet"/>
                <a:ea typeface="Garet"/>
                <a:cs typeface="Garet"/>
                <a:sym typeface="Garet"/>
              </a:rPr>
              <a:t>Keep this information private.</a:t>
            </a:r>
          </a:p>
        </p:txBody>
      </p:sp>
      <p:sp>
        <p:nvSpPr>
          <p:cNvPr name="Freeform 16" id="16"/>
          <p:cNvSpPr/>
          <p:nvPr/>
        </p:nvSpPr>
        <p:spPr>
          <a:xfrm flipH="false" flipV="false" rot="0">
            <a:off x="7625689" y="8620327"/>
            <a:ext cx="1199068" cy="1068261"/>
          </a:xfrm>
          <a:custGeom>
            <a:avLst/>
            <a:gdLst/>
            <a:ahLst/>
            <a:cxnLst/>
            <a:rect r="r" b="b" t="t" l="l"/>
            <a:pathLst>
              <a:path h="1068261" w="1199068">
                <a:moveTo>
                  <a:pt x="0" y="0"/>
                </a:moveTo>
                <a:lnTo>
                  <a:pt x="1199068" y="0"/>
                </a:lnTo>
                <a:lnTo>
                  <a:pt x="1199068" y="1068260"/>
                </a:lnTo>
                <a:lnTo>
                  <a:pt x="0" y="1068260"/>
                </a:lnTo>
                <a:lnTo>
                  <a:pt x="0" y="0"/>
                </a:lnTo>
                <a:close/>
              </a:path>
            </a:pathLst>
          </a:custGeom>
          <a:blipFill>
            <a:blip r:embed="rId11">
              <a:extLst>
                <a:ext uri="{96DAC541-7B7A-43D3-8B79-37D633B846F1}">
                  <asvg:svgBlip xmlns:asvg="http://schemas.microsoft.com/office/drawing/2016/SVG/main" r:embed="rId12"/>
                </a:ext>
              </a:extLst>
            </a:blip>
            <a:stretch>
              <a:fillRect l="0" t="0" r="0" b="0"/>
            </a:stretch>
          </a:blipFill>
        </p:spPr>
      </p:sp>
      <p:sp>
        <p:nvSpPr>
          <p:cNvPr name="TextBox 17" id="17"/>
          <p:cNvSpPr txBox="true"/>
          <p:nvPr/>
        </p:nvSpPr>
        <p:spPr>
          <a:xfrm rot="0">
            <a:off x="142875" y="9818618"/>
            <a:ext cx="4146456" cy="254635"/>
          </a:xfrm>
          <a:prstGeom prst="rect">
            <a:avLst/>
          </a:prstGeom>
        </p:spPr>
        <p:txBody>
          <a:bodyPr anchor="t" rtlCol="false" tIns="0" lIns="0" bIns="0" rIns="0">
            <a:spAutoFit/>
          </a:bodyPr>
          <a:lstStyle/>
          <a:p>
            <a:pPr algn="ctr">
              <a:lnSpc>
                <a:spcPts val="2240"/>
              </a:lnSpc>
            </a:pPr>
            <a:r>
              <a:rPr lang="en-US" sz="1600">
                <a:solidFill>
                  <a:srgbClr val="455878"/>
                </a:solidFill>
                <a:latin typeface="Garet"/>
                <a:ea typeface="Garet"/>
                <a:cs typeface="Garet"/>
                <a:sym typeface="Garet"/>
              </a:rPr>
              <a:t>© On The Mark Curriculum OTM413-AB</a:t>
            </a:r>
          </a:p>
        </p:txBody>
      </p:sp>
    </p:spTree>
  </p:cSld>
  <p:clrMapOvr>
    <a:masterClrMapping/>
  </p:clrMapOvr>
</p:sld>
</file>

<file path=ppt/slides/slide8.xml><?xml version="1.0" encoding="utf-8"?>
<p:sld xmlns:p="http://schemas.openxmlformats.org/presentationml/2006/main" xmlns:a="http://schemas.openxmlformats.org/drawingml/2006/main" xmlns:r="http://schemas.openxmlformats.org/officeDocument/2006/relationships">
  <p:cSld>
    <p:bg>
      <p:bgPr>
        <a:solidFill>
          <a:srgbClr val="FAF5EF"/>
        </a:solidFill>
      </p:bgPr>
    </p:bg>
    <p:spTree>
      <p:nvGrpSpPr>
        <p:cNvPr id="1" name=""/>
        <p:cNvGrpSpPr/>
        <p:nvPr/>
      </p:nvGrpSpPr>
      <p:grpSpPr>
        <a:xfrm>
          <a:off x="0" y="0"/>
          <a:ext cx="0" cy="0"/>
          <a:chOff x="0" y="0"/>
          <a:chExt cx="0" cy="0"/>
        </a:xfrm>
      </p:grpSpPr>
      <p:grpSp>
        <p:nvGrpSpPr>
          <p:cNvPr name="Group 2" id="2"/>
          <p:cNvGrpSpPr/>
          <p:nvPr/>
        </p:nvGrpSpPr>
        <p:grpSpPr>
          <a:xfrm rot="0">
            <a:off x="1074332" y="1608801"/>
            <a:ext cx="7236900" cy="7069397"/>
            <a:chOff x="0" y="0"/>
            <a:chExt cx="4828540" cy="4716780"/>
          </a:xfrm>
        </p:grpSpPr>
        <p:sp>
          <p:nvSpPr>
            <p:cNvPr name="Freeform 3" id="3"/>
            <p:cNvSpPr/>
            <p:nvPr/>
          </p:nvSpPr>
          <p:spPr>
            <a:xfrm flipH="false" flipV="false" rot="0">
              <a:off x="0" y="-7620"/>
              <a:ext cx="4833620" cy="4726940"/>
            </a:xfrm>
            <a:custGeom>
              <a:avLst/>
              <a:gdLst/>
              <a:ahLst/>
              <a:cxnLst/>
              <a:rect r="r" b="b" t="t" l="l"/>
              <a:pathLst>
                <a:path h="4726940" w="4833620">
                  <a:moveTo>
                    <a:pt x="3416300" y="4662170"/>
                  </a:moveTo>
                  <a:cubicBezTo>
                    <a:pt x="3388360" y="4669790"/>
                    <a:pt x="3366770" y="4679950"/>
                    <a:pt x="3345180" y="4682490"/>
                  </a:cubicBezTo>
                  <a:cubicBezTo>
                    <a:pt x="3223260" y="4692650"/>
                    <a:pt x="3102610" y="4702810"/>
                    <a:pt x="2980690" y="4711700"/>
                  </a:cubicBezTo>
                  <a:cubicBezTo>
                    <a:pt x="2918460" y="4715510"/>
                    <a:pt x="2856230" y="4719320"/>
                    <a:pt x="2794000" y="4720590"/>
                  </a:cubicBezTo>
                  <a:cubicBezTo>
                    <a:pt x="2726690" y="4723130"/>
                    <a:pt x="2659380" y="4726940"/>
                    <a:pt x="2593340" y="4724400"/>
                  </a:cubicBezTo>
                  <a:cubicBezTo>
                    <a:pt x="2529840" y="4723130"/>
                    <a:pt x="2466340" y="4719320"/>
                    <a:pt x="2405380" y="4707890"/>
                  </a:cubicBezTo>
                  <a:cubicBezTo>
                    <a:pt x="2326640" y="4693920"/>
                    <a:pt x="2246630" y="4693920"/>
                    <a:pt x="2169160" y="4681220"/>
                  </a:cubicBezTo>
                  <a:cubicBezTo>
                    <a:pt x="1967230" y="4648200"/>
                    <a:pt x="1761490" y="4657090"/>
                    <a:pt x="1558290" y="4643120"/>
                  </a:cubicBezTo>
                  <a:cubicBezTo>
                    <a:pt x="1443990" y="4635500"/>
                    <a:pt x="1329690" y="4617720"/>
                    <a:pt x="1215390" y="4602480"/>
                  </a:cubicBezTo>
                  <a:cubicBezTo>
                    <a:pt x="1085850" y="4585970"/>
                    <a:pt x="956310" y="4566920"/>
                    <a:pt x="825500" y="4549140"/>
                  </a:cubicBezTo>
                  <a:cubicBezTo>
                    <a:pt x="730250" y="4536440"/>
                    <a:pt x="633730" y="4523740"/>
                    <a:pt x="538480" y="4511040"/>
                  </a:cubicBezTo>
                  <a:cubicBezTo>
                    <a:pt x="535940" y="4511040"/>
                    <a:pt x="533400" y="4509770"/>
                    <a:pt x="530860" y="4509770"/>
                  </a:cubicBezTo>
                  <a:cubicBezTo>
                    <a:pt x="450850" y="4475480"/>
                    <a:pt x="365760" y="4448810"/>
                    <a:pt x="292100" y="4404360"/>
                  </a:cubicBezTo>
                  <a:cubicBezTo>
                    <a:pt x="167640" y="4328160"/>
                    <a:pt x="114300" y="4206240"/>
                    <a:pt x="109220" y="4062730"/>
                  </a:cubicBezTo>
                  <a:cubicBezTo>
                    <a:pt x="107950" y="4013200"/>
                    <a:pt x="101600" y="3964940"/>
                    <a:pt x="101600" y="3915410"/>
                  </a:cubicBezTo>
                  <a:cubicBezTo>
                    <a:pt x="102870" y="3846830"/>
                    <a:pt x="107950" y="3779520"/>
                    <a:pt x="111760" y="3712210"/>
                  </a:cubicBezTo>
                  <a:cubicBezTo>
                    <a:pt x="121920" y="3511550"/>
                    <a:pt x="127000" y="3310890"/>
                    <a:pt x="111760" y="3110230"/>
                  </a:cubicBezTo>
                  <a:cubicBezTo>
                    <a:pt x="97790" y="2929890"/>
                    <a:pt x="85090" y="2750820"/>
                    <a:pt x="71120" y="2570480"/>
                  </a:cubicBezTo>
                  <a:cubicBezTo>
                    <a:pt x="62230" y="2454910"/>
                    <a:pt x="50800" y="2340610"/>
                    <a:pt x="43180" y="2225040"/>
                  </a:cubicBezTo>
                  <a:cubicBezTo>
                    <a:pt x="38100" y="2148840"/>
                    <a:pt x="39370" y="2071370"/>
                    <a:pt x="34290" y="1995170"/>
                  </a:cubicBezTo>
                  <a:cubicBezTo>
                    <a:pt x="31750" y="1951990"/>
                    <a:pt x="17780" y="1910080"/>
                    <a:pt x="16510" y="1866900"/>
                  </a:cubicBezTo>
                  <a:cubicBezTo>
                    <a:pt x="11430" y="1762760"/>
                    <a:pt x="10160" y="1657350"/>
                    <a:pt x="7620" y="1551940"/>
                  </a:cubicBezTo>
                  <a:cubicBezTo>
                    <a:pt x="6350" y="1511300"/>
                    <a:pt x="0" y="1470660"/>
                    <a:pt x="1270" y="1430020"/>
                  </a:cubicBezTo>
                  <a:cubicBezTo>
                    <a:pt x="2540" y="1366520"/>
                    <a:pt x="10160" y="1303020"/>
                    <a:pt x="11430" y="1239520"/>
                  </a:cubicBezTo>
                  <a:cubicBezTo>
                    <a:pt x="12700" y="1165860"/>
                    <a:pt x="5080" y="1092200"/>
                    <a:pt x="7620" y="1019810"/>
                  </a:cubicBezTo>
                  <a:cubicBezTo>
                    <a:pt x="7620" y="949960"/>
                    <a:pt x="16510" y="881380"/>
                    <a:pt x="25400" y="811530"/>
                  </a:cubicBezTo>
                  <a:cubicBezTo>
                    <a:pt x="27940" y="787400"/>
                    <a:pt x="45720" y="765810"/>
                    <a:pt x="50800" y="741680"/>
                  </a:cubicBezTo>
                  <a:cubicBezTo>
                    <a:pt x="72390" y="622300"/>
                    <a:pt x="95250" y="502920"/>
                    <a:pt x="151130" y="392430"/>
                  </a:cubicBezTo>
                  <a:cubicBezTo>
                    <a:pt x="163830" y="368300"/>
                    <a:pt x="184150" y="346710"/>
                    <a:pt x="203200" y="327660"/>
                  </a:cubicBezTo>
                  <a:cubicBezTo>
                    <a:pt x="209550" y="321310"/>
                    <a:pt x="224790" y="325120"/>
                    <a:pt x="228600" y="325120"/>
                  </a:cubicBezTo>
                  <a:cubicBezTo>
                    <a:pt x="237490" y="308610"/>
                    <a:pt x="242570" y="292100"/>
                    <a:pt x="252730" y="284480"/>
                  </a:cubicBezTo>
                  <a:cubicBezTo>
                    <a:pt x="307340" y="242570"/>
                    <a:pt x="364490" y="212090"/>
                    <a:pt x="435610" y="204470"/>
                  </a:cubicBezTo>
                  <a:cubicBezTo>
                    <a:pt x="488950" y="198120"/>
                    <a:pt x="541020" y="175260"/>
                    <a:pt x="594360" y="162560"/>
                  </a:cubicBezTo>
                  <a:cubicBezTo>
                    <a:pt x="659130" y="147320"/>
                    <a:pt x="723900" y="129540"/>
                    <a:pt x="791210" y="120650"/>
                  </a:cubicBezTo>
                  <a:cubicBezTo>
                    <a:pt x="852170" y="113030"/>
                    <a:pt x="910590" y="96520"/>
                    <a:pt x="972820" y="91440"/>
                  </a:cubicBezTo>
                  <a:cubicBezTo>
                    <a:pt x="1036320" y="86360"/>
                    <a:pt x="1099820" y="71120"/>
                    <a:pt x="1164590" y="66040"/>
                  </a:cubicBezTo>
                  <a:cubicBezTo>
                    <a:pt x="1339850" y="53340"/>
                    <a:pt x="1516380" y="44450"/>
                    <a:pt x="1691640" y="34290"/>
                  </a:cubicBezTo>
                  <a:cubicBezTo>
                    <a:pt x="1734820" y="31750"/>
                    <a:pt x="1778000" y="34290"/>
                    <a:pt x="1821180" y="35560"/>
                  </a:cubicBezTo>
                  <a:cubicBezTo>
                    <a:pt x="1842770" y="36830"/>
                    <a:pt x="1864360" y="41910"/>
                    <a:pt x="1887220" y="44450"/>
                  </a:cubicBezTo>
                  <a:cubicBezTo>
                    <a:pt x="1897380" y="45720"/>
                    <a:pt x="1907540" y="41910"/>
                    <a:pt x="1917700" y="41910"/>
                  </a:cubicBezTo>
                  <a:cubicBezTo>
                    <a:pt x="1948180" y="41910"/>
                    <a:pt x="1979930" y="41910"/>
                    <a:pt x="2010410" y="40640"/>
                  </a:cubicBezTo>
                  <a:cubicBezTo>
                    <a:pt x="2068830" y="38100"/>
                    <a:pt x="2128520" y="31750"/>
                    <a:pt x="2186940" y="31750"/>
                  </a:cubicBezTo>
                  <a:cubicBezTo>
                    <a:pt x="2244090" y="31750"/>
                    <a:pt x="2301240" y="35560"/>
                    <a:pt x="2358390" y="38100"/>
                  </a:cubicBezTo>
                  <a:lnTo>
                    <a:pt x="2404110" y="38100"/>
                  </a:lnTo>
                  <a:cubicBezTo>
                    <a:pt x="2473960" y="35560"/>
                    <a:pt x="2542540" y="35560"/>
                    <a:pt x="2612390" y="31750"/>
                  </a:cubicBezTo>
                  <a:cubicBezTo>
                    <a:pt x="2679700" y="27940"/>
                    <a:pt x="2745740" y="19050"/>
                    <a:pt x="2813050" y="15240"/>
                  </a:cubicBezTo>
                  <a:cubicBezTo>
                    <a:pt x="2844800" y="12700"/>
                    <a:pt x="2877820" y="12700"/>
                    <a:pt x="2909570" y="19050"/>
                  </a:cubicBezTo>
                  <a:cubicBezTo>
                    <a:pt x="2957830" y="27940"/>
                    <a:pt x="3003550" y="33020"/>
                    <a:pt x="3051810" y="19050"/>
                  </a:cubicBezTo>
                  <a:cubicBezTo>
                    <a:pt x="3069590" y="13970"/>
                    <a:pt x="3092450" y="22860"/>
                    <a:pt x="3112770" y="25400"/>
                  </a:cubicBezTo>
                  <a:cubicBezTo>
                    <a:pt x="3121660" y="26670"/>
                    <a:pt x="3131820" y="29210"/>
                    <a:pt x="3136900" y="25400"/>
                  </a:cubicBezTo>
                  <a:cubicBezTo>
                    <a:pt x="3171190" y="0"/>
                    <a:pt x="3202940" y="6350"/>
                    <a:pt x="3235960" y="27940"/>
                  </a:cubicBezTo>
                  <a:cubicBezTo>
                    <a:pt x="3239770" y="30480"/>
                    <a:pt x="3249930" y="24130"/>
                    <a:pt x="3257550" y="24130"/>
                  </a:cubicBezTo>
                  <a:cubicBezTo>
                    <a:pt x="3288030" y="24130"/>
                    <a:pt x="3318510" y="24130"/>
                    <a:pt x="3350260" y="25400"/>
                  </a:cubicBezTo>
                  <a:cubicBezTo>
                    <a:pt x="3373120" y="26670"/>
                    <a:pt x="3394710" y="34290"/>
                    <a:pt x="3417570" y="36830"/>
                  </a:cubicBezTo>
                  <a:cubicBezTo>
                    <a:pt x="3467100" y="43180"/>
                    <a:pt x="3517900" y="53340"/>
                    <a:pt x="3568700" y="53340"/>
                  </a:cubicBezTo>
                  <a:cubicBezTo>
                    <a:pt x="3663950" y="54610"/>
                    <a:pt x="3759200" y="58420"/>
                    <a:pt x="3853180" y="78740"/>
                  </a:cubicBezTo>
                  <a:cubicBezTo>
                    <a:pt x="3940810" y="97790"/>
                    <a:pt x="4030980" y="97790"/>
                    <a:pt x="4119880" y="113030"/>
                  </a:cubicBezTo>
                  <a:cubicBezTo>
                    <a:pt x="4173220" y="121920"/>
                    <a:pt x="4227830" y="138430"/>
                    <a:pt x="4273550" y="165100"/>
                  </a:cubicBezTo>
                  <a:cubicBezTo>
                    <a:pt x="4323080" y="193040"/>
                    <a:pt x="4361180" y="238760"/>
                    <a:pt x="4405630" y="276860"/>
                  </a:cubicBezTo>
                  <a:cubicBezTo>
                    <a:pt x="4422140" y="290830"/>
                    <a:pt x="4446270" y="300990"/>
                    <a:pt x="4457700" y="318770"/>
                  </a:cubicBezTo>
                  <a:cubicBezTo>
                    <a:pt x="4490720" y="367030"/>
                    <a:pt x="4519930" y="417830"/>
                    <a:pt x="4549140" y="468630"/>
                  </a:cubicBezTo>
                  <a:cubicBezTo>
                    <a:pt x="4570730" y="505460"/>
                    <a:pt x="4592320" y="543560"/>
                    <a:pt x="4608830" y="581660"/>
                  </a:cubicBezTo>
                  <a:cubicBezTo>
                    <a:pt x="4626610" y="626110"/>
                    <a:pt x="4640580" y="671830"/>
                    <a:pt x="4654550" y="718820"/>
                  </a:cubicBezTo>
                  <a:cubicBezTo>
                    <a:pt x="4676140" y="792480"/>
                    <a:pt x="4701540" y="866140"/>
                    <a:pt x="4715510" y="942340"/>
                  </a:cubicBezTo>
                  <a:cubicBezTo>
                    <a:pt x="4735830" y="1049020"/>
                    <a:pt x="4745990" y="1158240"/>
                    <a:pt x="4761230" y="1266190"/>
                  </a:cubicBezTo>
                  <a:cubicBezTo>
                    <a:pt x="4766310" y="1301750"/>
                    <a:pt x="4772660" y="1337310"/>
                    <a:pt x="4775200" y="1372870"/>
                  </a:cubicBezTo>
                  <a:cubicBezTo>
                    <a:pt x="4782820" y="1474470"/>
                    <a:pt x="4787900" y="1574800"/>
                    <a:pt x="4794250" y="1676400"/>
                  </a:cubicBezTo>
                  <a:cubicBezTo>
                    <a:pt x="4803140" y="1802130"/>
                    <a:pt x="4815840" y="1926590"/>
                    <a:pt x="4822190" y="2052320"/>
                  </a:cubicBezTo>
                  <a:cubicBezTo>
                    <a:pt x="4828540" y="2172970"/>
                    <a:pt x="4833620" y="2294890"/>
                    <a:pt x="4831080" y="2416810"/>
                  </a:cubicBezTo>
                  <a:cubicBezTo>
                    <a:pt x="4827270" y="2620010"/>
                    <a:pt x="4817110" y="2821940"/>
                    <a:pt x="4806950" y="3025140"/>
                  </a:cubicBezTo>
                  <a:cubicBezTo>
                    <a:pt x="4800600" y="3150870"/>
                    <a:pt x="4791710" y="3275330"/>
                    <a:pt x="4779010" y="3399790"/>
                  </a:cubicBezTo>
                  <a:cubicBezTo>
                    <a:pt x="4766310" y="3524250"/>
                    <a:pt x="4747260" y="3647440"/>
                    <a:pt x="4733290" y="3771900"/>
                  </a:cubicBezTo>
                  <a:cubicBezTo>
                    <a:pt x="4723130" y="3858260"/>
                    <a:pt x="4720590" y="3944620"/>
                    <a:pt x="4709160" y="4029710"/>
                  </a:cubicBezTo>
                  <a:cubicBezTo>
                    <a:pt x="4699000" y="4107180"/>
                    <a:pt x="4660900" y="4175760"/>
                    <a:pt x="4610100" y="4232910"/>
                  </a:cubicBezTo>
                  <a:cubicBezTo>
                    <a:pt x="4568190" y="4281170"/>
                    <a:pt x="4535170" y="4335780"/>
                    <a:pt x="4491990" y="4382770"/>
                  </a:cubicBezTo>
                  <a:cubicBezTo>
                    <a:pt x="4453890" y="4424680"/>
                    <a:pt x="4411980" y="4466590"/>
                    <a:pt x="4345940" y="4467860"/>
                  </a:cubicBezTo>
                  <a:cubicBezTo>
                    <a:pt x="4330700" y="4467860"/>
                    <a:pt x="4316730" y="4483100"/>
                    <a:pt x="4301490" y="4490720"/>
                  </a:cubicBezTo>
                  <a:cubicBezTo>
                    <a:pt x="4236720" y="4518660"/>
                    <a:pt x="4169410" y="4542790"/>
                    <a:pt x="4105910" y="4573270"/>
                  </a:cubicBezTo>
                  <a:cubicBezTo>
                    <a:pt x="3989070" y="4629150"/>
                    <a:pt x="3863340" y="4638040"/>
                    <a:pt x="3737610" y="4643120"/>
                  </a:cubicBezTo>
                  <a:cubicBezTo>
                    <a:pt x="3689350" y="4645660"/>
                    <a:pt x="3639820" y="4641850"/>
                    <a:pt x="3591560" y="4645660"/>
                  </a:cubicBezTo>
                  <a:cubicBezTo>
                    <a:pt x="3567430" y="4646930"/>
                    <a:pt x="3544570" y="4658360"/>
                    <a:pt x="3521710" y="4663440"/>
                  </a:cubicBezTo>
                  <a:cubicBezTo>
                    <a:pt x="3511550" y="4665980"/>
                    <a:pt x="3501390" y="4664710"/>
                    <a:pt x="3489960" y="4665980"/>
                  </a:cubicBezTo>
                  <a:cubicBezTo>
                    <a:pt x="3474720" y="4667250"/>
                    <a:pt x="3459480" y="4671060"/>
                    <a:pt x="3444240" y="4669790"/>
                  </a:cubicBezTo>
                  <a:cubicBezTo>
                    <a:pt x="3429000" y="4667250"/>
                    <a:pt x="3418840" y="4662170"/>
                    <a:pt x="3416300" y="4662170"/>
                  </a:cubicBezTo>
                  <a:close/>
                </a:path>
              </a:pathLst>
            </a:custGeom>
            <a:blipFill>
              <a:blip r:embed="rId2"/>
              <a:stretch>
                <a:fillRect l="-38526" t="0" r="-8015" b="0"/>
              </a:stretch>
            </a:blipFill>
          </p:spPr>
        </p:sp>
      </p:grpSp>
      <p:sp>
        <p:nvSpPr>
          <p:cNvPr name="TextBox 4" id="4"/>
          <p:cNvSpPr txBox="true"/>
          <p:nvPr/>
        </p:nvSpPr>
        <p:spPr>
          <a:xfrm rot="0">
            <a:off x="9838318" y="2010062"/>
            <a:ext cx="5662310" cy="990600"/>
          </a:xfrm>
          <a:prstGeom prst="rect">
            <a:avLst/>
          </a:prstGeom>
        </p:spPr>
        <p:txBody>
          <a:bodyPr anchor="t" rtlCol="false" tIns="0" lIns="0" bIns="0" rIns="0">
            <a:spAutoFit/>
          </a:bodyPr>
          <a:lstStyle/>
          <a:p>
            <a:pPr algn="l">
              <a:lnSpc>
                <a:spcPts val="8249"/>
              </a:lnSpc>
            </a:pPr>
            <a:r>
              <a:rPr lang="en-US" sz="5499">
                <a:solidFill>
                  <a:srgbClr val="455878"/>
                </a:solidFill>
                <a:latin typeface="Fredoka"/>
                <a:ea typeface="Fredoka"/>
                <a:cs typeface="Fredoka"/>
                <a:sym typeface="Fredoka"/>
              </a:rPr>
              <a:t>Be Kind Online</a:t>
            </a:r>
          </a:p>
        </p:txBody>
      </p:sp>
      <p:sp>
        <p:nvSpPr>
          <p:cNvPr name="AutoShape 5" id="5"/>
          <p:cNvSpPr/>
          <p:nvPr/>
        </p:nvSpPr>
        <p:spPr>
          <a:xfrm>
            <a:off x="12239801" y="3720405"/>
            <a:ext cx="4090756" cy="0"/>
          </a:xfrm>
          <a:prstGeom prst="line">
            <a:avLst/>
          </a:prstGeom>
          <a:ln cap="flat" w="38100">
            <a:solidFill>
              <a:srgbClr val="F45949"/>
            </a:solidFill>
            <a:prstDash val="sysDot"/>
            <a:headEnd type="none" len="sm" w="sm"/>
            <a:tailEnd type="none" len="sm" w="sm"/>
          </a:ln>
        </p:spPr>
      </p:sp>
      <p:sp>
        <p:nvSpPr>
          <p:cNvPr name="Freeform 6" id="6"/>
          <p:cNvSpPr/>
          <p:nvPr/>
        </p:nvSpPr>
        <p:spPr>
          <a:xfrm flipH="true" flipV="false" rot="0">
            <a:off x="-79522" y="6749529"/>
            <a:ext cx="4772304" cy="3537471"/>
          </a:xfrm>
          <a:custGeom>
            <a:avLst/>
            <a:gdLst/>
            <a:ahLst/>
            <a:cxnLst/>
            <a:rect r="r" b="b" t="t" l="l"/>
            <a:pathLst>
              <a:path h="3537471" w="4772304">
                <a:moveTo>
                  <a:pt x="4772304" y="0"/>
                </a:moveTo>
                <a:lnTo>
                  <a:pt x="0" y="0"/>
                </a:lnTo>
                <a:lnTo>
                  <a:pt x="0" y="3537471"/>
                </a:lnTo>
                <a:lnTo>
                  <a:pt x="4772304" y="3537471"/>
                </a:lnTo>
                <a:lnTo>
                  <a:pt x="4772304"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Freeform 7" id="7"/>
          <p:cNvSpPr/>
          <p:nvPr/>
        </p:nvSpPr>
        <p:spPr>
          <a:xfrm flipH="false" flipV="true" rot="0">
            <a:off x="13515696" y="1346"/>
            <a:ext cx="4772304" cy="3537471"/>
          </a:xfrm>
          <a:custGeom>
            <a:avLst/>
            <a:gdLst/>
            <a:ahLst/>
            <a:cxnLst/>
            <a:rect r="r" b="b" t="t" l="l"/>
            <a:pathLst>
              <a:path h="3537471" w="4772304">
                <a:moveTo>
                  <a:pt x="0" y="3537471"/>
                </a:moveTo>
                <a:lnTo>
                  <a:pt x="4772304" y="3537471"/>
                </a:lnTo>
                <a:lnTo>
                  <a:pt x="4772304" y="0"/>
                </a:lnTo>
                <a:lnTo>
                  <a:pt x="0" y="0"/>
                </a:lnTo>
                <a:lnTo>
                  <a:pt x="0" y="3537471"/>
                </a:lnTo>
                <a:close/>
              </a:path>
            </a:pathLst>
          </a:custGeom>
          <a:blipFill>
            <a:blip r:embed="rId3">
              <a:extLst>
                <a:ext uri="{96DAC541-7B7A-43D3-8B79-37D633B846F1}">
                  <asvg:svgBlip xmlns:asvg="http://schemas.microsoft.com/office/drawing/2016/SVG/main" r:embed="rId4"/>
                </a:ext>
              </a:extLst>
            </a:blip>
            <a:stretch>
              <a:fillRect l="0" t="0" r="0" b="0"/>
            </a:stretch>
          </a:blipFill>
        </p:spPr>
      </p:sp>
      <p:grpSp>
        <p:nvGrpSpPr>
          <p:cNvPr name="Group 8" id="8"/>
          <p:cNvGrpSpPr/>
          <p:nvPr/>
        </p:nvGrpSpPr>
        <p:grpSpPr>
          <a:xfrm rot="-5400000">
            <a:off x="10933898" y="2214726"/>
            <a:ext cx="696536" cy="2973258"/>
            <a:chOff x="0" y="0"/>
            <a:chExt cx="183450" cy="783080"/>
          </a:xfrm>
        </p:grpSpPr>
        <p:sp>
          <p:nvSpPr>
            <p:cNvPr name="Freeform 9" id="9"/>
            <p:cNvSpPr/>
            <p:nvPr/>
          </p:nvSpPr>
          <p:spPr>
            <a:xfrm flipH="false" flipV="false" rot="0">
              <a:off x="0" y="0"/>
              <a:ext cx="183450" cy="783080"/>
            </a:xfrm>
            <a:custGeom>
              <a:avLst/>
              <a:gdLst/>
              <a:ahLst/>
              <a:cxnLst/>
              <a:rect r="r" b="b" t="t" l="l"/>
              <a:pathLst>
                <a:path h="783080" w="183450">
                  <a:moveTo>
                    <a:pt x="91725" y="0"/>
                  </a:moveTo>
                  <a:lnTo>
                    <a:pt x="91725" y="0"/>
                  </a:lnTo>
                  <a:cubicBezTo>
                    <a:pt x="116052" y="0"/>
                    <a:pt x="139382" y="9664"/>
                    <a:pt x="156584" y="26866"/>
                  </a:cubicBezTo>
                  <a:cubicBezTo>
                    <a:pt x="173786" y="44067"/>
                    <a:pt x="183450" y="67398"/>
                    <a:pt x="183450" y="91725"/>
                  </a:cubicBezTo>
                  <a:lnTo>
                    <a:pt x="183450" y="691355"/>
                  </a:lnTo>
                  <a:cubicBezTo>
                    <a:pt x="183450" y="742014"/>
                    <a:pt x="142383" y="783080"/>
                    <a:pt x="91725" y="783080"/>
                  </a:cubicBezTo>
                  <a:lnTo>
                    <a:pt x="91725" y="783080"/>
                  </a:lnTo>
                  <a:cubicBezTo>
                    <a:pt x="67398" y="783080"/>
                    <a:pt x="44067" y="773416"/>
                    <a:pt x="26866" y="756215"/>
                  </a:cubicBezTo>
                  <a:cubicBezTo>
                    <a:pt x="9664" y="739013"/>
                    <a:pt x="0" y="715682"/>
                    <a:pt x="0" y="691355"/>
                  </a:cubicBezTo>
                  <a:lnTo>
                    <a:pt x="0" y="91725"/>
                  </a:lnTo>
                  <a:cubicBezTo>
                    <a:pt x="0" y="41067"/>
                    <a:pt x="41067" y="0"/>
                    <a:pt x="91725" y="0"/>
                  </a:cubicBezTo>
                  <a:close/>
                </a:path>
              </a:pathLst>
            </a:custGeom>
            <a:solidFill>
              <a:srgbClr val="F45949"/>
            </a:solidFill>
          </p:spPr>
        </p:sp>
        <p:sp>
          <p:nvSpPr>
            <p:cNvPr name="TextBox 10" id="10"/>
            <p:cNvSpPr txBox="true"/>
            <p:nvPr/>
          </p:nvSpPr>
          <p:spPr>
            <a:xfrm>
              <a:off x="0" y="-38100"/>
              <a:ext cx="183450" cy="821180"/>
            </a:xfrm>
            <a:prstGeom prst="rect">
              <a:avLst/>
            </a:prstGeom>
          </p:spPr>
          <p:txBody>
            <a:bodyPr anchor="ctr" rtlCol="false" tIns="50800" lIns="50800" bIns="50800" rIns="50800"/>
            <a:lstStyle/>
            <a:p>
              <a:pPr algn="ctr">
                <a:lnSpc>
                  <a:spcPts val="2659"/>
                </a:lnSpc>
              </a:pPr>
            </a:p>
          </p:txBody>
        </p:sp>
      </p:grpSp>
      <p:sp>
        <p:nvSpPr>
          <p:cNvPr name="Freeform 11" id="11"/>
          <p:cNvSpPr/>
          <p:nvPr/>
        </p:nvSpPr>
        <p:spPr>
          <a:xfrm flipH="false" flipV="false" rot="0">
            <a:off x="10053529" y="3541888"/>
            <a:ext cx="335721" cy="318935"/>
          </a:xfrm>
          <a:custGeom>
            <a:avLst/>
            <a:gdLst/>
            <a:ahLst/>
            <a:cxnLst/>
            <a:rect r="r" b="b" t="t" l="l"/>
            <a:pathLst>
              <a:path h="318935" w="335721">
                <a:moveTo>
                  <a:pt x="0" y="0"/>
                </a:moveTo>
                <a:lnTo>
                  <a:pt x="335721" y="0"/>
                </a:lnTo>
                <a:lnTo>
                  <a:pt x="335721" y="318935"/>
                </a:lnTo>
                <a:lnTo>
                  <a:pt x="0" y="318935"/>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Freeform 12" id="12"/>
          <p:cNvSpPr/>
          <p:nvPr/>
        </p:nvSpPr>
        <p:spPr>
          <a:xfrm flipH="false" flipV="false" rot="0">
            <a:off x="7112164" y="7858195"/>
            <a:ext cx="1199068" cy="1068261"/>
          </a:xfrm>
          <a:custGeom>
            <a:avLst/>
            <a:gdLst/>
            <a:ahLst/>
            <a:cxnLst/>
            <a:rect r="r" b="b" t="t" l="l"/>
            <a:pathLst>
              <a:path h="1068261" w="1199068">
                <a:moveTo>
                  <a:pt x="0" y="0"/>
                </a:moveTo>
                <a:lnTo>
                  <a:pt x="1199068" y="0"/>
                </a:lnTo>
                <a:lnTo>
                  <a:pt x="1199068" y="1068260"/>
                </a:lnTo>
                <a:lnTo>
                  <a:pt x="0" y="1068260"/>
                </a:lnTo>
                <a:lnTo>
                  <a:pt x="0" y="0"/>
                </a:lnTo>
                <a:close/>
              </a:path>
            </a:pathLst>
          </a:custGeom>
          <a:blipFill>
            <a:blip r:embed="rId7">
              <a:extLst>
                <a:ext uri="{96DAC541-7B7A-43D3-8B79-37D633B846F1}">
                  <asvg:svgBlip xmlns:asvg="http://schemas.microsoft.com/office/drawing/2016/SVG/main" r:embed="rId8"/>
                </a:ext>
              </a:extLst>
            </a:blip>
            <a:stretch>
              <a:fillRect l="0" t="0" r="0" b="0"/>
            </a:stretch>
          </a:blipFill>
        </p:spPr>
      </p:sp>
      <p:sp>
        <p:nvSpPr>
          <p:cNvPr name="Freeform 13" id="13"/>
          <p:cNvSpPr/>
          <p:nvPr/>
        </p:nvSpPr>
        <p:spPr>
          <a:xfrm flipH="false" flipV="false" rot="0">
            <a:off x="4189437" y="9205460"/>
            <a:ext cx="503345" cy="481944"/>
          </a:xfrm>
          <a:custGeom>
            <a:avLst/>
            <a:gdLst/>
            <a:ahLst/>
            <a:cxnLst/>
            <a:rect r="r" b="b" t="t" l="l"/>
            <a:pathLst>
              <a:path h="481944" w="503345">
                <a:moveTo>
                  <a:pt x="0" y="0"/>
                </a:moveTo>
                <a:lnTo>
                  <a:pt x="503345" y="0"/>
                </a:lnTo>
                <a:lnTo>
                  <a:pt x="503345" y="481943"/>
                </a:lnTo>
                <a:lnTo>
                  <a:pt x="0" y="481943"/>
                </a:lnTo>
                <a:lnTo>
                  <a:pt x="0" y="0"/>
                </a:lnTo>
                <a:close/>
              </a:path>
            </a:pathLst>
          </a:custGeom>
          <a:blipFill>
            <a:blip r:embed="rId9">
              <a:extLst>
                <a:ext uri="{96DAC541-7B7A-43D3-8B79-37D633B846F1}">
                  <asvg:svgBlip xmlns:asvg="http://schemas.microsoft.com/office/drawing/2016/SVG/main" r:embed="rId10"/>
                </a:ext>
              </a:extLst>
            </a:blip>
            <a:stretch>
              <a:fillRect l="0" t="0" r="0" b="0"/>
            </a:stretch>
          </a:blipFill>
        </p:spPr>
      </p:sp>
      <p:sp>
        <p:nvSpPr>
          <p:cNvPr name="Freeform 14" id="14"/>
          <p:cNvSpPr/>
          <p:nvPr/>
        </p:nvSpPr>
        <p:spPr>
          <a:xfrm flipH="false" flipV="false" rot="-3250856">
            <a:off x="5776637" y="8912425"/>
            <a:ext cx="251673" cy="240972"/>
          </a:xfrm>
          <a:custGeom>
            <a:avLst/>
            <a:gdLst/>
            <a:ahLst/>
            <a:cxnLst/>
            <a:rect r="r" b="b" t="t" l="l"/>
            <a:pathLst>
              <a:path h="240972" w="251673">
                <a:moveTo>
                  <a:pt x="0" y="0"/>
                </a:moveTo>
                <a:lnTo>
                  <a:pt x="251672" y="0"/>
                </a:lnTo>
                <a:lnTo>
                  <a:pt x="251672" y="240972"/>
                </a:lnTo>
                <a:lnTo>
                  <a:pt x="0" y="240972"/>
                </a:lnTo>
                <a:lnTo>
                  <a:pt x="0" y="0"/>
                </a:lnTo>
                <a:close/>
              </a:path>
            </a:pathLst>
          </a:custGeom>
          <a:blipFill>
            <a:blip r:embed="rId9">
              <a:extLst>
                <a:ext uri="{96DAC541-7B7A-43D3-8B79-37D633B846F1}">
                  <asvg:svgBlip xmlns:asvg="http://schemas.microsoft.com/office/drawing/2016/SVG/main" r:embed="rId10"/>
                </a:ext>
              </a:extLst>
            </a:blip>
            <a:stretch>
              <a:fillRect l="0" t="0" r="0" b="0"/>
            </a:stretch>
          </a:blipFill>
        </p:spPr>
      </p:sp>
      <p:grpSp>
        <p:nvGrpSpPr>
          <p:cNvPr name="Group 15" id="15"/>
          <p:cNvGrpSpPr/>
          <p:nvPr/>
        </p:nvGrpSpPr>
        <p:grpSpPr>
          <a:xfrm rot="-1211978">
            <a:off x="1446008" y="1301111"/>
            <a:ext cx="301439" cy="263759"/>
            <a:chOff x="0" y="0"/>
            <a:chExt cx="812800" cy="711200"/>
          </a:xfrm>
        </p:grpSpPr>
        <p:sp>
          <p:nvSpPr>
            <p:cNvPr name="Freeform 16" id="16"/>
            <p:cNvSpPr/>
            <p:nvPr/>
          </p:nvSpPr>
          <p:spPr>
            <a:xfrm flipH="false" flipV="false" rot="0">
              <a:off x="0" y="0"/>
              <a:ext cx="812800" cy="711200"/>
            </a:xfrm>
            <a:custGeom>
              <a:avLst/>
              <a:gdLst/>
              <a:ahLst/>
              <a:cxnLst/>
              <a:rect r="r" b="b" t="t" l="l"/>
              <a:pathLst>
                <a:path h="711200" w="812800">
                  <a:moveTo>
                    <a:pt x="406400" y="0"/>
                  </a:moveTo>
                  <a:lnTo>
                    <a:pt x="812800" y="711200"/>
                  </a:lnTo>
                  <a:lnTo>
                    <a:pt x="0" y="711200"/>
                  </a:lnTo>
                  <a:lnTo>
                    <a:pt x="406400" y="0"/>
                  </a:lnTo>
                  <a:close/>
                </a:path>
              </a:pathLst>
            </a:custGeom>
            <a:solidFill>
              <a:srgbClr val="F45949"/>
            </a:solidFill>
          </p:spPr>
        </p:sp>
        <p:sp>
          <p:nvSpPr>
            <p:cNvPr name="TextBox 17" id="17"/>
            <p:cNvSpPr txBox="true"/>
            <p:nvPr/>
          </p:nvSpPr>
          <p:spPr>
            <a:xfrm>
              <a:off x="127000" y="292100"/>
              <a:ext cx="558800" cy="368300"/>
            </a:xfrm>
            <a:prstGeom prst="rect">
              <a:avLst/>
            </a:prstGeom>
          </p:spPr>
          <p:txBody>
            <a:bodyPr anchor="ctr" rtlCol="false" tIns="50800" lIns="50800" bIns="50800" rIns="50800"/>
            <a:lstStyle/>
            <a:p>
              <a:pPr algn="ctr">
                <a:lnSpc>
                  <a:spcPts val="2659"/>
                </a:lnSpc>
                <a:spcBef>
                  <a:spcPct val="0"/>
                </a:spcBef>
              </a:pPr>
            </a:p>
          </p:txBody>
        </p:sp>
      </p:grpSp>
      <p:sp>
        <p:nvSpPr>
          <p:cNvPr name="Freeform 18" id="18"/>
          <p:cNvSpPr/>
          <p:nvPr/>
        </p:nvSpPr>
        <p:spPr>
          <a:xfrm flipH="false" flipV="false" rot="0">
            <a:off x="686723" y="686723"/>
            <a:ext cx="683954" cy="683954"/>
          </a:xfrm>
          <a:custGeom>
            <a:avLst/>
            <a:gdLst/>
            <a:ahLst/>
            <a:cxnLst/>
            <a:rect r="r" b="b" t="t" l="l"/>
            <a:pathLst>
              <a:path h="683954" w="683954">
                <a:moveTo>
                  <a:pt x="0" y="0"/>
                </a:moveTo>
                <a:lnTo>
                  <a:pt x="683954" y="0"/>
                </a:lnTo>
                <a:lnTo>
                  <a:pt x="683954" y="683954"/>
                </a:lnTo>
                <a:lnTo>
                  <a:pt x="0" y="683954"/>
                </a:lnTo>
                <a:lnTo>
                  <a:pt x="0" y="0"/>
                </a:lnTo>
                <a:close/>
              </a:path>
            </a:pathLst>
          </a:custGeom>
          <a:blipFill>
            <a:blip r:embed="rId11">
              <a:extLst>
                <a:ext uri="{96DAC541-7B7A-43D3-8B79-37D633B846F1}">
                  <asvg:svgBlip xmlns:asvg="http://schemas.microsoft.com/office/drawing/2016/SVG/main" r:embed="rId12"/>
                </a:ext>
              </a:extLst>
            </a:blip>
            <a:stretch>
              <a:fillRect l="0" t="0" r="0" b="0"/>
            </a:stretch>
          </a:blipFill>
        </p:spPr>
      </p:sp>
      <p:sp>
        <p:nvSpPr>
          <p:cNvPr name="TextBox 19" id="19"/>
          <p:cNvSpPr txBox="true"/>
          <p:nvPr/>
        </p:nvSpPr>
        <p:spPr>
          <a:xfrm rot="0">
            <a:off x="9838318" y="4430623"/>
            <a:ext cx="6963264" cy="1581150"/>
          </a:xfrm>
          <a:prstGeom prst="rect">
            <a:avLst/>
          </a:prstGeom>
        </p:spPr>
        <p:txBody>
          <a:bodyPr anchor="t" rtlCol="false" tIns="0" lIns="0" bIns="0" rIns="0">
            <a:spAutoFit/>
          </a:bodyPr>
          <a:lstStyle/>
          <a:p>
            <a:pPr algn="l">
              <a:lnSpc>
                <a:spcPts val="4200"/>
              </a:lnSpc>
              <a:spcBef>
                <a:spcPct val="0"/>
              </a:spcBef>
            </a:pPr>
            <a:r>
              <a:rPr lang="en-US" sz="3000">
                <a:solidFill>
                  <a:srgbClr val="000000"/>
                </a:solidFill>
                <a:latin typeface="Garet"/>
                <a:ea typeface="Garet"/>
                <a:cs typeface="Garet"/>
                <a:sym typeface="Garet"/>
              </a:rPr>
              <a:t>Always be respectful to others when you’re online. If someone is mean, tell a trusted adult.</a:t>
            </a:r>
          </a:p>
        </p:txBody>
      </p:sp>
      <p:sp>
        <p:nvSpPr>
          <p:cNvPr name="TextBox 20" id="20"/>
          <p:cNvSpPr txBox="true"/>
          <p:nvPr/>
        </p:nvSpPr>
        <p:spPr>
          <a:xfrm rot="0">
            <a:off x="9847843" y="7077999"/>
            <a:ext cx="6963264" cy="1581150"/>
          </a:xfrm>
          <a:prstGeom prst="rect">
            <a:avLst/>
          </a:prstGeom>
        </p:spPr>
        <p:txBody>
          <a:bodyPr anchor="t" rtlCol="false" tIns="0" lIns="0" bIns="0" rIns="0">
            <a:spAutoFit/>
          </a:bodyPr>
          <a:lstStyle/>
          <a:p>
            <a:pPr algn="l">
              <a:lnSpc>
                <a:spcPts val="4200"/>
              </a:lnSpc>
              <a:spcBef>
                <a:spcPct val="0"/>
              </a:spcBef>
            </a:pPr>
            <a:r>
              <a:rPr lang="en-US" sz="3000">
                <a:solidFill>
                  <a:srgbClr val="000000"/>
                </a:solidFill>
                <a:latin typeface="Garet"/>
                <a:ea typeface="Garet"/>
                <a:cs typeface="Garet"/>
                <a:sym typeface="Garet"/>
              </a:rPr>
              <a:t>If someone is mean online, don’t respond. Block them and report it to a trusted adult.</a:t>
            </a:r>
          </a:p>
        </p:txBody>
      </p:sp>
      <p:sp>
        <p:nvSpPr>
          <p:cNvPr name="TextBox 21" id="21"/>
          <p:cNvSpPr txBox="true"/>
          <p:nvPr/>
        </p:nvSpPr>
        <p:spPr>
          <a:xfrm rot="0">
            <a:off x="9838318" y="6592798"/>
            <a:ext cx="5111377" cy="450215"/>
          </a:xfrm>
          <a:prstGeom prst="rect">
            <a:avLst/>
          </a:prstGeom>
        </p:spPr>
        <p:txBody>
          <a:bodyPr anchor="t" rtlCol="false" tIns="0" lIns="0" bIns="0" rIns="0">
            <a:spAutoFit/>
          </a:bodyPr>
          <a:lstStyle/>
          <a:p>
            <a:pPr algn="l">
              <a:lnSpc>
                <a:spcPts val="3639"/>
              </a:lnSpc>
            </a:pPr>
            <a:r>
              <a:rPr lang="en-US" sz="2799" b="true">
                <a:solidFill>
                  <a:srgbClr val="000000"/>
                </a:solidFill>
                <a:latin typeface="Garet Bold"/>
                <a:ea typeface="Garet Bold"/>
                <a:cs typeface="Garet Bold"/>
                <a:sym typeface="Garet Bold"/>
              </a:rPr>
              <a:t>Cyberbullying</a:t>
            </a:r>
          </a:p>
        </p:txBody>
      </p:sp>
      <p:sp>
        <p:nvSpPr>
          <p:cNvPr name="TextBox 22" id="22"/>
          <p:cNvSpPr txBox="true"/>
          <p:nvPr/>
        </p:nvSpPr>
        <p:spPr>
          <a:xfrm rot="0">
            <a:off x="142875" y="9818618"/>
            <a:ext cx="4146456" cy="254635"/>
          </a:xfrm>
          <a:prstGeom prst="rect">
            <a:avLst/>
          </a:prstGeom>
        </p:spPr>
        <p:txBody>
          <a:bodyPr anchor="t" rtlCol="false" tIns="0" lIns="0" bIns="0" rIns="0">
            <a:spAutoFit/>
          </a:bodyPr>
          <a:lstStyle/>
          <a:p>
            <a:pPr algn="ctr">
              <a:lnSpc>
                <a:spcPts val="2240"/>
              </a:lnSpc>
            </a:pPr>
            <a:r>
              <a:rPr lang="en-US" sz="1600">
                <a:solidFill>
                  <a:srgbClr val="455878"/>
                </a:solidFill>
                <a:latin typeface="Garet"/>
                <a:ea typeface="Garet"/>
                <a:cs typeface="Garet"/>
                <a:sym typeface="Garet"/>
              </a:rPr>
              <a:t>© On The Mark Curriculum OTM413-AB</a:t>
            </a:r>
          </a:p>
        </p:txBody>
      </p:sp>
    </p:spTree>
  </p:cSld>
  <p:clrMapOvr>
    <a:masterClrMapping/>
  </p:clrMapOvr>
</p:sld>
</file>

<file path=ppt/slides/slide9.xml><?xml version="1.0" encoding="utf-8"?>
<p:sld xmlns:p="http://schemas.openxmlformats.org/presentationml/2006/main" xmlns:a="http://schemas.openxmlformats.org/drawingml/2006/main" xmlns:r="http://schemas.openxmlformats.org/officeDocument/2006/relationships">
  <p:cSld>
    <p:bg>
      <p:bgPr>
        <a:solidFill>
          <a:srgbClr val="FAF5EF"/>
        </a:solidFill>
      </p:bgPr>
    </p:bg>
    <p:spTree>
      <p:nvGrpSpPr>
        <p:cNvPr id="1" name=""/>
        <p:cNvGrpSpPr/>
        <p:nvPr/>
      </p:nvGrpSpPr>
      <p:grpSpPr>
        <a:xfrm>
          <a:off x="0" y="0"/>
          <a:ext cx="0" cy="0"/>
          <a:chOff x="0" y="0"/>
          <a:chExt cx="0" cy="0"/>
        </a:xfrm>
      </p:grpSpPr>
      <p:sp>
        <p:nvSpPr>
          <p:cNvPr name="Freeform 2" id="2"/>
          <p:cNvSpPr/>
          <p:nvPr/>
        </p:nvSpPr>
        <p:spPr>
          <a:xfrm flipH="true" flipV="true" rot="0">
            <a:off x="10463972" y="6241099"/>
            <a:ext cx="5976049" cy="4429746"/>
          </a:xfrm>
          <a:custGeom>
            <a:avLst/>
            <a:gdLst/>
            <a:ahLst/>
            <a:cxnLst/>
            <a:rect r="r" b="b" t="t" l="l"/>
            <a:pathLst>
              <a:path h="4429746" w="5976049">
                <a:moveTo>
                  <a:pt x="5976049" y="4429746"/>
                </a:moveTo>
                <a:lnTo>
                  <a:pt x="0" y="4429746"/>
                </a:lnTo>
                <a:lnTo>
                  <a:pt x="0" y="0"/>
                </a:lnTo>
                <a:lnTo>
                  <a:pt x="5976049" y="0"/>
                </a:lnTo>
                <a:lnTo>
                  <a:pt x="5976049" y="4429746"/>
                </a:lnTo>
                <a:close/>
              </a:path>
            </a:pathLst>
          </a:custGeom>
          <a:blipFill>
            <a:blip r:embed="rId2">
              <a:extLst>
                <a:ext uri="{96DAC541-7B7A-43D3-8B79-37D633B846F1}">
                  <asvg:svgBlip xmlns:asvg="http://schemas.microsoft.com/office/drawing/2016/SVG/main" r:embed="rId3"/>
                </a:ext>
              </a:extLst>
            </a:blip>
            <a:stretch>
              <a:fillRect l="0" t="0" r="0" b="0"/>
            </a:stretch>
          </a:blipFill>
        </p:spPr>
      </p:sp>
      <p:grpSp>
        <p:nvGrpSpPr>
          <p:cNvPr name="Group 3" id="3"/>
          <p:cNvGrpSpPr/>
          <p:nvPr/>
        </p:nvGrpSpPr>
        <p:grpSpPr>
          <a:xfrm rot="0">
            <a:off x="10058400" y="-51495"/>
            <a:ext cx="8229600" cy="8229600"/>
            <a:chOff x="0" y="0"/>
            <a:chExt cx="6078220" cy="6078220"/>
          </a:xfrm>
        </p:grpSpPr>
        <p:sp>
          <p:nvSpPr>
            <p:cNvPr name="Freeform 4" id="4"/>
            <p:cNvSpPr/>
            <p:nvPr/>
          </p:nvSpPr>
          <p:spPr>
            <a:xfrm flipH="false" flipV="false" rot="0">
              <a:off x="0" y="0"/>
              <a:ext cx="6078220" cy="6078220"/>
            </a:xfrm>
            <a:custGeom>
              <a:avLst/>
              <a:gdLst/>
              <a:ahLst/>
              <a:cxnLst/>
              <a:rect r="r" b="b" t="t" l="l"/>
              <a:pathLst>
                <a:path h="6078220" w="6078220">
                  <a:moveTo>
                    <a:pt x="0" y="0"/>
                  </a:moveTo>
                  <a:lnTo>
                    <a:pt x="2581910" y="0"/>
                  </a:lnTo>
                  <a:lnTo>
                    <a:pt x="4222750" y="1520190"/>
                  </a:lnTo>
                  <a:lnTo>
                    <a:pt x="6078220" y="2016760"/>
                  </a:lnTo>
                  <a:lnTo>
                    <a:pt x="6078220" y="6078220"/>
                  </a:lnTo>
                  <a:lnTo>
                    <a:pt x="4100830" y="5339080"/>
                  </a:lnTo>
                  <a:lnTo>
                    <a:pt x="3549650" y="5943600"/>
                  </a:lnTo>
                  <a:lnTo>
                    <a:pt x="0" y="5916930"/>
                  </a:lnTo>
                  <a:close/>
                </a:path>
              </a:pathLst>
            </a:custGeom>
            <a:blipFill>
              <a:blip r:embed="rId4"/>
              <a:stretch>
                <a:fillRect l="-25046" t="0" r="-25046" b="0"/>
              </a:stretch>
            </a:blipFill>
          </p:spPr>
        </p:sp>
      </p:grpSp>
      <p:sp>
        <p:nvSpPr>
          <p:cNvPr name="Freeform 5" id="5"/>
          <p:cNvSpPr/>
          <p:nvPr/>
        </p:nvSpPr>
        <p:spPr>
          <a:xfrm flipH="false" flipV="false" rot="0">
            <a:off x="9554264" y="7179578"/>
            <a:ext cx="1199068" cy="1068261"/>
          </a:xfrm>
          <a:custGeom>
            <a:avLst/>
            <a:gdLst/>
            <a:ahLst/>
            <a:cxnLst/>
            <a:rect r="r" b="b" t="t" l="l"/>
            <a:pathLst>
              <a:path h="1068261" w="1199068">
                <a:moveTo>
                  <a:pt x="0" y="0"/>
                </a:moveTo>
                <a:lnTo>
                  <a:pt x="1199068" y="0"/>
                </a:lnTo>
                <a:lnTo>
                  <a:pt x="1199068" y="1068261"/>
                </a:lnTo>
                <a:lnTo>
                  <a:pt x="0" y="1068261"/>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Freeform 6" id="6"/>
          <p:cNvSpPr/>
          <p:nvPr/>
        </p:nvSpPr>
        <p:spPr>
          <a:xfrm flipH="false" flipV="false" rot="0">
            <a:off x="17259300" y="9406842"/>
            <a:ext cx="503345" cy="481944"/>
          </a:xfrm>
          <a:custGeom>
            <a:avLst/>
            <a:gdLst/>
            <a:ahLst/>
            <a:cxnLst/>
            <a:rect r="r" b="b" t="t" l="l"/>
            <a:pathLst>
              <a:path h="481944" w="503345">
                <a:moveTo>
                  <a:pt x="0" y="0"/>
                </a:moveTo>
                <a:lnTo>
                  <a:pt x="503345" y="0"/>
                </a:lnTo>
                <a:lnTo>
                  <a:pt x="503345" y="481944"/>
                </a:lnTo>
                <a:lnTo>
                  <a:pt x="0" y="481944"/>
                </a:lnTo>
                <a:lnTo>
                  <a:pt x="0" y="0"/>
                </a:lnTo>
                <a:close/>
              </a:path>
            </a:pathLst>
          </a:custGeom>
          <a:blipFill>
            <a:blip r:embed="rId7">
              <a:extLst>
                <a:ext uri="{96DAC541-7B7A-43D3-8B79-37D633B846F1}">
                  <asvg:svgBlip xmlns:asvg="http://schemas.microsoft.com/office/drawing/2016/SVG/main" r:embed="rId8"/>
                </a:ext>
              </a:extLst>
            </a:blip>
            <a:stretch>
              <a:fillRect l="0" t="0" r="0" b="0"/>
            </a:stretch>
          </a:blipFill>
        </p:spPr>
      </p:sp>
      <p:sp>
        <p:nvSpPr>
          <p:cNvPr name="Freeform 7" id="7"/>
          <p:cNvSpPr/>
          <p:nvPr/>
        </p:nvSpPr>
        <p:spPr>
          <a:xfrm flipH="false" flipV="false" rot="-3250856">
            <a:off x="15629643" y="3000088"/>
            <a:ext cx="251673" cy="240972"/>
          </a:xfrm>
          <a:custGeom>
            <a:avLst/>
            <a:gdLst/>
            <a:ahLst/>
            <a:cxnLst/>
            <a:rect r="r" b="b" t="t" l="l"/>
            <a:pathLst>
              <a:path h="240972" w="251673">
                <a:moveTo>
                  <a:pt x="0" y="0"/>
                </a:moveTo>
                <a:lnTo>
                  <a:pt x="251673" y="0"/>
                </a:lnTo>
                <a:lnTo>
                  <a:pt x="251673" y="240972"/>
                </a:lnTo>
                <a:lnTo>
                  <a:pt x="0" y="240972"/>
                </a:lnTo>
                <a:lnTo>
                  <a:pt x="0" y="0"/>
                </a:lnTo>
                <a:close/>
              </a:path>
            </a:pathLst>
          </a:custGeom>
          <a:blipFill>
            <a:blip r:embed="rId7">
              <a:extLst>
                <a:ext uri="{96DAC541-7B7A-43D3-8B79-37D633B846F1}">
                  <asvg:svgBlip xmlns:asvg="http://schemas.microsoft.com/office/drawing/2016/SVG/main" r:embed="rId8"/>
                </a:ext>
              </a:extLst>
            </a:blip>
            <a:stretch>
              <a:fillRect l="0" t="0" r="0" b="0"/>
            </a:stretch>
          </a:blipFill>
        </p:spPr>
      </p:sp>
      <p:grpSp>
        <p:nvGrpSpPr>
          <p:cNvPr name="Group 8" id="8"/>
          <p:cNvGrpSpPr/>
          <p:nvPr/>
        </p:nvGrpSpPr>
        <p:grpSpPr>
          <a:xfrm rot="-1211978">
            <a:off x="6631806" y="1414608"/>
            <a:ext cx="301439" cy="263759"/>
            <a:chOff x="0" y="0"/>
            <a:chExt cx="812800" cy="711200"/>
          </a:xfrm>
        </p:grpSpPr>
        <p:sp>
          <p:nvSpPr>
            <p:cNvPr name="Freeform 9" id="9"/>
            <p:cNvSpPr/>
            <p:nvPr/>
          </p:nvSpPr>
          <p:spPr>
            <a:xfrm flipH="false" flipV="false" rot="0">
              <a:off x="0" y="0"/>
              <a:ext cx="812800" cy="711200"/>
            </a:xfrm>
            <a:custGeom>
              <a:avLst/>
              <a:gdLst/>
              <a:ahLst/>
              <a:cxnLst/>
              <a:rect r="r" b="b" t="t" l="l"/>
              <a:pathLst>
                <a:path h="711200" w="812800">
                  <a:moveTo>
                    <a:pt x="406400" y="0"/>
                  </a:moveTo>
                  <a:lnTo>
                    <a:pt x="812800" y="711200"/>
                  </a:lnTo>
                  <a:lnTo>
                    <a:pt x="0" y="711200"/>
                  </a:lnTo>
                  <a:lnTo>
                    <a:pt x="406400" y="0"/>
                  </a:lnTo>
                  <a:close/>
                </a:path>
              </a:pathLst>
            </a:custGeom>
            <a:solidFill>
              <a:srgbClr val="F45949"/>
            </a:solidFill>
          </p:spPr>
        </p:sp>
        <p:sp>
          <p:nvSpPr>
            <p:cNvPr name="TextBox 10" id="10"/>
            <p:cNvSpPr txBox="true"/>
            <p:nvPr/>
          </p:nvSpPr>
          <p:spPr>
            <a:xfrm>
              <a:off x="127000" y="292100"/>
              <a:ext cx="558800" cy="368300"/>
            </a:xfrm>
            <a:prstGeom prst="rect">
              <a:avLst/>
            </a:prstGeom>
          </p:spPr>
          <p:txBody>
            <a:bodyPr anchor="ctr" rtlCol="false" tIns="50800" lIns="50800" bIns="50800" rIns="50800"/>
            <a:lstStyle/>
            <a:p>
              <a:pPr algn="ctr">
                <a:lnSpc>
                  <a:spcPts val="2659"/>
                </a:lnSpc>
                <a:spcBef>
                  <a:spcPct val="0"/>
                </a:spcBef>
              </a:pPr>
            </a:p>
          </p:txBody>
        </p:sp>
      </p:grpSp>
      <p:grpSp>
        <p:nvGrpSpPr>
          <p:cNvPr name="Group 11" id="11"/>
          <p:cNvGrpSpPr/>
          <p:nvPr/>
        </p:nvGrpSpPr>
        <p:grpSpPr>
          <a:xfrm rot="-1211978">
            <a:off x="16492542" y="1643414"/>
            <a:ext cx="436531" cy="381965"/>
            <a:chOff x="0" y="0"/>
            <a:chExt cx="812800" cy="711200"/>
          </a:xfrm>
        </p:grpSpPr>
        <p:sp>
          <p:nvSpPr>
            <p:cNvPr name="Freeform 12" id="12"/>
            <p:cNvSpPr/>
            <p:nvPr/>
          </p:nvSpPr>
          <p:spPr>
            <a:xfrm flipH="false" flipV="false" rot="0">
              <a:off x="0" y="0"/>
              <a:ext cx="812800" cy="711200"/>
            </a:xfrm>
            <a:custGeom>
              <a:avLst/>
              <a:gdLst/>
              <a:ahLst/>
              <a:cxnLst/>
              <a:rect r="r" b="b" t="t" l="l"/>
              <a:pathLst>
                <a:path h="711200" w="812800">
                  <a:moveTo>
                    <a:pt x="406400" y="0"/>
                  </a:moveTo>
                  <a:lnTo>
                    <a:pt x="812800" y="711200"/>
                  </a:lnTo>
                  <a:lnTo>
                    <a:pt x="0" y="711200"/>
                  </a:lnTo>
                  <a:lnTo>
                    <a:pt x="406400" y="0"/>
                  </a:lnTo>
                  <a:close/>
                </a:path>
              </a:pathLst>
            </a:custGeom>
            <a:solidFill>
              <a:srgbClr val="F45949"/>
            </a:solidFill>
          </p:spPr>
        </p:sp>
        <p:sp>
          <p:nvSpPr>
            <p:cNvPr name="TextBox 13" id="13"/>
            <p:cNvSpPr txBox="true"/>
            <p:nvPr/>
          </p:nvSpPr>
          <p:spPr>
            <a:xfrm>
              <a:off x="127000" y="292100"/>
              <a:ext cx="558800" cy="368300"/>
            </a:xfrm>
            <a:prstGeom prst="rect">
              <a:avLst/>
            </a:prstGeom>
          </p:spPr>
          <p:txBody>
            <a:bodyPr anchor="ctr" rtlCol="false" tIns="50800" lIns="50800" bIns="50800" rIns="50800"/>
            <a:lstStyle/>
            <a:p>
              <a:pPr algn="ctr">
                <a:lnSpc>
                  <a:spcPts val="2659"/>
                </a:lnSpc>
                <a:spcBef>
                  <a:spcPct val="0"/>
                </a:spcBef>
              </a:pPr>
            </a:p>
          </p:txBody>
        </p:sp>
      </p:grpSp>
      <p:sp>
        <p:nvSpPr>
          <p:cNvPr name="Freeform 14" id="14"/>
          <p:cNvSpPr/>
          <p:nvPr/>
        </p:nvSpPr>
        <p:spPr>
          <a:xfrm flipH="false" flipV="false" rot="0">
            <a:off x="686723" y="686723"/>
            <a:ext cx="683954" cy="683954"/>
          </a:xfrm>
          <a:custGeom>
            <a:avLst/>
            <a:gdLst/>
            <a:ahLst/>
            <a:cxnLst/>
            <a:rect r="r" b="b" t="t" l="l"/>
            <a:pathLst>
              <a:path h="683954" w="683954">
                <a:moveTo>
                  <a:pt x="0" y="0"/>
                </a:moveTo>
                <a:lnTo>
                  <a:pt x="683954" y="0"/>
                </a:lnTo>
                <a:lnTo>
                  <a:pt x="683954" y="683954"/>
                </a:lnTo>
                <a:lnTo>
                  <a:pt x="0" y="683954"/>
                </a:lnTo>
                <a:lnTo>
                  <a:pt x="0" y="0"/>
                </a:lnTo>
                <a:close/>
              </a:path>
            </a:pathLst>
          </a:custGeom>
          <a:blipFill>
            <a:blip r:embed="rId9">
              <a:extLst>
                <a:ext uri="{96DAC541-7B7A-43D3-8B79-37D633B846F1}">
                  <asvg:svgBlip xmlns:asvg="http://schemas.microsoft.com/office/drawing/2016/SVG/main" r:embed="rId10"/>
                </a:ext>
              </a:extLst>
            </a:blip>
            <a:stretch>
              <a:fillRect l="0" t="0" r="0" b="0"/>
            </a:stretch>
          </a:blipFill>
        </p:spPr>
      </p:sp>
      <p:sp>
        <p:nvSpPr>
          <p:cNvPr name="Freeform 15" id="15"/>
          <p:cNvSpPr/>
          <p:nvPr/>
        </p:nvSpPr>
        <p:spPr>
          <a:xfrm flipH="false" flipV="false" rot="0">
            <a:off x="1233579" y="6602010"/>
            <a:ext cx="483747" cy="453842"/>
          </a:xfrm>
          <a:custGeom>
            <a:avLst/>
            <a:gdLst/>
            <a:ahLst/>
            <a:cxnLst/>
            <a:rect r="r" b="b" t="t" l="l"/>
            <a:pathLst>
              <a:path h="453842" w="483747">
                <a:moveTo>
                  <a:pt x="0" y="0"/>
                </a:moveTo>
                <a:lnTo>
                  <a:pt x="483746" y="0"/>
                </a:lnTo>
                <a:lnTo>
                  <a:pt x="483746" y="453842"/>
                </a:lnTo>
                <a:lnTo>
                  <a:pt x="0" y="453842"/>
                </a:lnTo>
                <a:lnTo>
                  <a:pt x="0" y="0"/>
                </a:lnTo>
                <a:close/>
              </a:path>
            </a:pathLst>
          </a:custGeom>
          <a:blipFill>
            <a:blip r:embed="rId11">
              <a:extLst>
                <a:ext uri="{96DAC541-7B7A-43D3-8B79-37D633B846F1}">
                  <asvg:svgBlip xmlns:asvg="http://schemas.microsoft.com/office/drawing/2016/SVG/main" r:embed="rId12"/>
                </a:ext>
              </a:extLst>
            </a:blip>
            <a:stretch>
              <a:fillRect l="0" t="0" r="0" b="0"/>
            </a:stretch>
          </a:blipFill>
        </p:spPr>
      </p:sp>
      <p:sp>
        <p:nvSpPr>
          <p:cNvPr name="TextBox 16" id="16"/>
          <p:cNvSpPr txBox="true"/>
          <p:nvPr/>
        </p:nvSpPr>
        <p:spPr>
          <a:xfrm rot="0">
            <a:off x="1597814" y="2241398"/>
            <a:ext cx="6132414" cy="764540"/>
          </a:xfrm>
          <a:prstGeom prst="rect">
            <a:avLst/>
          </a:prstGeom>
        </p:spPr>
        <p:txBody>
          <a:bodyPr anchor="t" rtlCol="false" tIns="0" lIns="0" bIns="0" rIns="0">
            <a:spAutoFit/>
          </a:bodyPr>
          <a:lstStyle/>
          <a:p>
            <a:pPr algn="l">
              <a:lnSpc>
                <a:spcPts val="5829"/>
              </a:lnSpc>
            </a:pPr>
            <a:r>
              <a:rPr lang="en-US" sz="5499">
                <a:solidFill>
                  <a:srgbClr val="455878"/>
                </a:solidFill>
                <a:latin typeface="Fredoka"/>
                <a:ea typeface="Fredoka"/>
                <a:cs typeface="Fredoka"/>
                <a:sym typeface="Fredoka"/>
              </a:rPr>
              <a:t>Limit Screen Time</a:t>
            </a:r>
          </a:p>
        </p:txBody>
      </p:sp>
      <p:sp>
        <p:nvSpPr>
          <p:cNvPr name="TextBox 17" id="17"/>
          <p:cNvSpPr txBox="true"/>
          <p:nvPr/>
        </p:nvSpPr>
        <p:spPr>
          <a:xfrm rot="0">
            <a:off x="1582482" y="3466829"/>
            <a:ext cx="6963264" cy="2114550"/>
          </a:xfrm>
          <a:prstGeom prst="rect">
            <a:avLst/>
          </a:prstGeom>
        </p:spPr>
        <p:txBody>
          <a:bodyPr anchor="t" rtlCol="false" tIns="0" lIns="0" bIns="0" rIns="0">
            <a:spAutoFit/>
          </a:bodyPr>
          <a:lstStyle/>
          <a:p>
            <a:pPr algn="l">
              <a:lnSpc>
                <a:spcPts val="4200"/>
              </a:lnSpc>
              <a:spcBef>
                <a:spcPct val="0"/>
              </a:spcBef>
            </a:pPr>
            <a:r>
              <a:rPr lang="en-US" sz="3000">
                <a:solidFill>
                  <a:srgbClr val="000000"/>
                </a:solidFill>
                <a:latin typeface="Garet"/>
                <a:ea typeface="Garet"/>
                <a:cs typeface="Garet"/>
                <a:sym typeface="Garet"/>
              </a:rPr>
              <a:t>Too much screen time can make you tired or affect your eyes. Take breaks and balance tech time with other activities.</a:t>
            </a:r>
          </a:p>
        </p:txBody>
      </p:sp>
      <p:sp>
        <p:nvSpPr>
          <p:cNvPr name="TextBox 18" id="18"/>
          <p:cNvSpPr txBox="true"/>
          <p:nvPr/>
        </p:nvSpPr>
        <p:spPr>
          <a:xfrm rot="0">
            <a:off x="1924671" y="7078260"/>
            <a:ext cx="6963264" cy="1047750"/>
          </a:xfrm>
          <a:prstGeom prst="rect">
            <a:avLst/>
          </a:prstGeom>
        </p:spPr>
        <p:txBody>
          <a:bodyPr anchor="t" rtlCol="false" tIns="0" lIns="0" bIns="0" rIns="0">
            <a:spAutoFit/>
          </a:bodyPr>
          <a:lstStyle/>
          <a:p>
            <a:pPr algn="l">
              <a:lnSpc>
                <a:spcPts val="4200"/>
              </a:lnSpc>
              <a:spcBef>
                <a:spcPct val="0"/>
              </a:spcBef>
            </a:pPr>
            <a:r>
              <a:rPr lang="en-US" sz="3000">
                <a:solidFill>
                  <a:srgbClr val="000000"/>
                </a:solidFill>
                <a:latin typeface="Garet"/>
                <a:ea typeface="Garet"/>
                <a:cs typeface="Garet"/>
                <a:sym typeface="Garet"/>
              </a:rPr>
              <a:t>Limit screen time to no more than 2 hours per day</a:t>
            </a:r>
          </a:p>
        </p:txBody>
      </p:sp>
      <p:sp>
        <p:nvSpPr>
          <p:cNvPr name="TextBox 19" id="19"/>
          <p:cNvSpPr txBox="true"/>
          <p:nvPr/>
        </p:nvSpPr>
        <p:spPr>
          <a:xfrm rot="0">
            <a:off x="1905621" y="6573435"/>
            <a:ext cx="6051586" cy="450215"/>
          </a:xfrm>
          <a:prstGeom prst="rect">
            <a:avLst/>
          </a:prstGeom>
        </p:spPr>
        <p:txBody>
          <a:bodyPr anchor="t" rtlCol="false" tIns="0" lIns="0" bIns="0" rIns="0">
            <a:spAutoFit/>
          </a:bodyPr>
          <a:lstStyle/>
          <a:p>
            <a:pPr algn="l">
              <a:lnSpc>
                <a:spcPts val="3639"/>
              </a:lnSpc>
            </a:pPr>
            <a:r>
              <a:rPr lang="en-US" sz="2799" b="true">
                <a:solidFill>
                  <a:srgbClr val="000000"/>
                </a:solidFill>
                <a:latin typeface="Garet Bold"/>
                <a:ea typeface="Garet Bold"/>
                <a:cs typeface="Garet Bold"/>
                <a:sym typeface="Garet Bold"/>
              </a:rPr>
              <a:t>Canadian Paediatric Society</a:t>
            </a:r>
          </a:p>
        </p:txBody>
      </p:sp>
      <p:sp>
        <p:nvSpPr>
          <p:cNvPr name="TextBox 20" id="20"/>
          <p:cNvSpPr txBox="true"/>
          <p:nvPr/>
        </p:nvSpPr>
        <p:spPr>
          <a:xfrm rot="0">
            <a:off x="142875" y="9818618"/>
            <a:ext cx="4146456" cy="254635"/>
          </a:xfrm>
          <a:prstGeom prst="rect">
            <a:avLst/>
          </a:prstGeom>
        </p:spPr>
        <p:txBody>
          <a:bodyPr anchor="t" rtlCol="false" tIns="0" lIns="0" bIns="0" rIns="0">
            <a:spAutoFit/>
          </a:bodyPr>
          <a:lstStyle/>
          <a:p>
            <a:pPr algn="ctr">
              <a:lnSpc>
                <a:spcPts val="2240"/>
              </a:lnSpc>
            </a:pPr>
            <a:r>
              <a:rPr lang="en-US" sz="1600">
                <a:solidFill>
                  <a:srgbClr val="455878"/>
                </a:solidFill>
                <a:latin typeface="Garet"/>
                <a:ea typeface="Garet"/>
                <a:cs typeface="Garet"/>
                <a:sym typeface="Garet"/>
              </a:rPr>
              <a:t>© On The Mark Curriculum OTM413-AB</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xsi="http://www.w3.org/2001/XMLSchema-instance">
  <dcterms:created xsi:type="dcterms:W3CDTF">2006-08-16T00:00:00Z</dcterms:created>
  <dc:identifier>DAGg8X4HQjE</dc:identifier>
  <dcterms:modified xsi:type="dcterms:W3CDTF">2011-08-01T06:04:30Z</dcterms:modified>
  <cp:revision>1</cp:revision>
  <dc:title>G4 - P.S. - L1 - AB</dc:title>
</cp:coreProperties>
</file>