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18288000" cy="10287000"/>
  <p:notesSz cx="6858000" cy="9144000"/>
  <p:embeddedFontLst>
    <p:embeddedFont>
      <p:font typeface="Garet" charset="1" panose="00000000000000000000"/>
      <p:regular r:id="rId19"/>
    </p:embeddedFont>
    <p:embeddedFont>
      <p:font typeface="Fredoka" charset="1" panose="02000000000000000000"/>
      <p:regular r:id="rId20"/>
    </p:embeddedFont>
    <p:embeddedFont>
      <p:font typeface="Garet Bold" charset="1" panose="0000000000000000000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jpeg" Type="http://schemas.openxmlformats.org/officeDocument/2006/relationships/image"/><Relationship Id="rId12" Target="../media/image11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.svg" Type="http://schemas.openxmlformats.org/officeDocument/2006/relationships/image"/><Relationship Id="rId11" Target="../media/image7.png" Type="http://schemas.openxmlformats.org/officeDocument/2006/relationships/image"/><Relationship Id="rId12" Target="../media/image8.svg" Type="http://schemas.openxmlformats.org/officeDocument/2006/relationships/image"/><Relationship Id="rId2" Target="../media/image30.png" Type="http://schemas.openxmlformats.org/officeDocument/2006/relationships/image"/><Relationship Id="rId3" Target="../media/image31.svg" Type="http://schemas.openxmlformats.org/officeDocument/2006/relationships/image"/><Relationship Id="rId4" Target="../media/image32.jpeg" Type="http://schemas.openxmlformats.org/officeDocument/2006/relationships/image"/><Relationship Id="rId5" Target="../media/image5.png" Type="http://schemas.openxmlformats.org/officeDocument/2006/relationships/image"/><Relationship Id="rId6" Target="../media/image6.svg" Type="http://schemas.openxmlformats.org/officeDocument/2006/relationships/image"/><Relationship Id="rId7" Target="../media/image13.png" Type="http://schemas.openxmlformats.org/officeDocument/2006/relationships/image"/><Relationship Id="rId8" Target="../media/image14.svg" Type="http://schemas.openxmlformats.org/officeDocument/2006/relationships/image"/><Relationship Id="rId9" Target="../media/image3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.svg" Type="http://schemas.openxmlformats.org/officeDocument/2006/relationships/image"/><Relationship Id="rId2" Target="../media/image5.png" Type="http://schemas.openxmlformats.org/officeDocument/2006/relationships/image"/><Relationship Id="rId3" Target="../media/image6.svg" Type="http://schemas.openxmlformats.org/officeDocument/2006/relationships/image"/><Relationship Id="rId4" Target="../media/image33.jpeg" Type="http://schemas.openxmlformats.org/officeDocument/2006/relationships/image"/><Relationship Id="rId5" Target="../media/image34.jpeg" Type="http://schemas.openxmlformats.org/officeDocument/2006/relationships/image"/><Relationship Id="rId6" Target="../media/image35.jpeg" Type="http://schemas.openxmlformats.org/officeDocument/2006/relationships/image"/><Relationship Id="rId7" Target="../media/image3.png" Type="http://schemas.openxmlformats.org/officeDocument/2006/relationships/image"/><Relationship Id="rId8" Target="../media/image4.svg" Type="http://schemas.openxmlformats.org/officeDocument/2006/relationships/image"/><Relationship Id="rId9" Target="../media/image7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7.svg" Type="http://schemas.openxmlformats.org/officeDocument/2006/relationships/image"/><Relationship Id="rId2" Target="../media/image10.jpe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13.png" Type="http://schemas.openxmlformats.org/officeDocument/2006/relationships/image"/><Relationship Id="rId6" Target="../media/image14.svg" Type="http://schemas.openxmlformats.org/officeDocument/2006/relationships/image"/><Relationship Id="rId7" Target="../media/image3.png" Type="http://schemas.openxmlformats.org/officeDocument/2006/relationships/image"/><Relationship Id="rId8" Target="../media/image4.svg" Type="http://schemas.openxmlformats.org/officeDocument/2006/relationships/image"/><Relationship Id="rId9" Target="../media/image36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3.png" Type="http://schemas.openxmlformats.org/officeDocument/2006/relationships/image"/><Relationship Id="rId11" Target="../media/image14.svg" Type="http://schemas.openxmlformats.org/officeDocument/2006/relationships/image"/><Relationship Id="rId12" Target="../media/image7.png" Type="http://schemas.openxmlformats.org/officeDocument/2006/relationships/image"/><Relationship Id="rId13" Target="../media/image8.svg" Type="http://schemas.openxmlformats.org/officeDocument/2006/relationships/image"/><Relationship Id="rId2" Target="../media/image5.png" Type="http://schemas.openxmlformats.org/officeDocument/2006/relationships/image"/><Relationship Id="rId3" Target="../media/image6.svg" Type="http://schemas.openxmlformats.org/officeDocument/2006/relationships/image"/><Relationship Id="rId4" Target="../media/image9.png" Type="http://schemas.openxmlformats.org/officeDocument/2006/relationships/image"/><Relationship Id="rId5" Target="../media/image38.jpeg" Type="http://schemas.openxmlformats.org/officeDocument/2006/relationships/image"/><Relationship Id="rId6" Target="../media/image39.png" Type="http://schemas.openxmlformats.org/officeDocument/2006/relationships/image"/><Relationship Id="rId7" Target="../media/image40.svg" Type="http://schemas.openxmlformats.org/officeDocument/2006/relationships/image"/><Relationship Id="rId8" Target="../media/image3.png" Type="http://schemas.openxmlformats.org/officeDocument/2006/relationships/image"/><Relationship Id="rId9" Target="../media/image4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13.png" Type="http://schemas.openxmlformats.org/officeDocument/2006/relationships/image"/><Relationship Id="rId6" Target="../media/image14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.svg" Type="http://schemas.openxmlformats.org/officeDocument/2006/relationships/image"/><Relationship Id="rId11" Target="../media/image18.png" Type="http://schemas.openxmlformats.org/officeDocument/2006/relationships/image"/><Relationship Id="rId12" Target="../media/image19.svg" Type="http://schemas.openxmlformats.org/officeDocument/2006/relationships/image"/><Relationship Id="rId2" Target="../media/image5.png" Type="http://schemas.openxmlformats.org/officeDocument/2006/relationships/image"/><Relationship Id="rId3" Target="../media/image6.svg" Type="http://schemas.openxmlformats.org/officeDocument/2006/relationships/image"/><Relationship Id="rId4" Target="../media/image15.jpeg" Type="http://schemas.openxmlformats.org/officeDocument/2006/relationships/image"/><Relationship Id="rId5" Target="../media/image16.png" Type="http://schemas.openxmlformats.org/officeDocument/2006/relationships/image"/><Relationship Id="rId6" Target="../media/image17.svg" Type="http://schemas.openxmlformats.org/officeDocument/2006/relationships/image"/><Relationship Id="rId7" Target="../media/image3.png" Type="http://schemas.openxmlformats.org/officeDocument/2006/relationships/image"/><Relationship Id="rId8" Target="../media/image4.svg" Type="http://schemas.openxmlformats.org/officeDocument/2006/relationships/image"/><Relationship Id="rId9" Target="../media/image7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.svg" Type="http://schemas.openxmlformats.org/officeDocument/2006/relationships/image"/><Relationship Id="rId11" Target="../media/image7.png" Type="http://schemas.openxmlformats.org/officeDocument/2006/relationships/image"/><Relationship Id="rId12" Target="../media/image8.svg" Type="http://schemas.openxmlformats.org/officeDocument/2006/relationships/image"/><Relationship Id="rId2" Target="../media/image20.jpe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21.png" Type="http://schemas.openxmlformats.org/officeDocument/2006/relationships/image"/><Relationship Id="rId6" Target="../media/image22.svg" Type="http://schemas.openxmlformats.org/officeDocument/2006/relationships/image"/><Relationship Id="rId7" Target="../media/image13.png" Type="http://schemas.openxmlformats.org/officeDocument/2006/relationships/image"/><Relationship Id="rId8" Target="../media/image14.svg" Type="http://schemas.openxmlformats.org/officeDocument/2006/relationships/image"/><Relationship Id="rId9" Target="../media/image3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5.svg" Type="http://schemas.openxmlformats.org/officeDocument/2006/relationships/image"/><Relationship Id="rId11" Target="../media/image7.png" Type="http://schemas.openxmlformats.org/officeDocument/2006/relationships/image"/><Relationship Id="rId12" Target="../media/image8.svg" Type="http://schemas.openxmlformats.org/officeDocument/2006/relationships/image"/><Relationship Id="rId2" Target="../media/image23.jpe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13.png" Type="http://schemas.openxmlformats.org/officeDocument/2006/relationships/image"/><Relationship Id="rId6" Target="../media/image14.svg" Type="http://schemas.openxmlformats.org/officeDocument/2006/relationships/image"/><Relationship Id="rId7" Target="../media/image3.png" Type="http://schemas.openxmlformats.org/officeDocument/2006/relationships/image"/><Relationship Id="rId8" Target="../media/image4.svg" Type="http://schemas.openxmlformats.org/officeDocument/2006/relationships/image"/><Relationship Id="rId9" Target="../media/image24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svg" Type="http://schemas.openxmlformats.org/officeDocument/2006/relationships/image"/><Relationship Id="rId4" Target="../media/image26.jpeg" Type="http://schemas.openxmlformats.org/officeDocument/2006/relationships/image"/><Relationship Id="rId5" Target="../media/image3.png" Type="http://schemas.openxmlformats.org/officeDocument/2006/relationships/image"/><Relationship Id="rId6" Target="../media/image4.svg" Type="http://schemas.openxmlformats.org/officeDocument/2006/relationships/image"/><Relationship Id="rId7" Target="../media/image7.png" Type="http://schemas.openxmlformats.org/officeDocument/2006/relationships/image"/><Relationship Id="rId8" Target="../media/image8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.svg" Type="http://schemas.openxmlformats.org/officeDocument/2006/relationships/image"/><Relationship Id="rId2" Target="../media/image27.jpe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16.png" Type="http://schemas.openxmlformats.org/officeDocument/2006/relationships/image"/><Relationship Id="rId6" Target="../media/image17.svg" Type="http://schemas.openxmlformats.org/officeDocument/2006/relationships/image"/><Relationship Id="rId7" Target="../media/image3.png" Type="http://schemas.openxmlformats.org/officeDocument/2006/relationships/image"/><Relationship Id="rId8" Target="../media/image4.svg" Type="http://schemas.openxmlformats.org/officeDocument/2006/relationships/image"/><Relationship Id="rId9" Target="../media/image7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2.svg" Type="http://schemas.openxmlformats.org/officeDocument/2006/relationships/image"/><Relationship Id="rId2" Target="../media/image5.png" Type="http://schemas.openxmlformats.org/officeDocument/2006/relationships/image"/><Relationship Id="rId3" Target="../media/image6.svg" Type="http://schemas.openxmlformats.org/officeDocument/2006/relationships/image"/><Relationship Id="rId4" Target="../media/image28.jpeg" Type="http://schemas.openxmlformats.org/officeDocument/2006/relationships/image"/><Relationship Id="rId5" Target="../media/image3.png" Type="http://schemas.openxmlformats.org/officeDocument/2006/relationships/image"/><Relationship Id="rId6" Target="../media/image4.svg" Type="http://schemas.openxmlformats.org/officeDocument/2006/relationships/image"/><Relationship Id="rId7" Target="../media/image13.png" Type="http://schemas.openxmlformats.org/officeDocument/2006/relationships/image"/><Relationship Id="rId8" Target="../media/image14.svg" Type="http://schemas.openxmlformats.org/officeDocument/2006/relationships/image"/><Relationship Id="rId9" Target="../media/image21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.svg" Type="http://schemas.openxmlformats.org/officeDocument/2006/relationships/image"/><Relationship Id="rId11" Target="../media/image7.png" Type="http://schemas.openxmlformats.org/officeDocument/2006/relationships/image"/><Relationship Id="rId12" Target="../media/image8.svg" Type="http://schemas.openxmlformats.org/officeDocument/2006/relationships/image"/><Relationship Id="rId2" Target="../media/image29.jpe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21.png" Type="http://schemas.openxmlformats.org/officeDocument/2006/relationships/image"/><Relationship Id="rId6" Target="../media/image22.svg" Type="http://schemas.openxmlformats.org/officeDocument/2006/relationships/image"/><Relationship Id="rId7" Target="../media/image13.png" Type="http://schemas.openxmlformats.org/officeDocument/2006/relationships/image"/><Relationship Id="rId8" Target="../media/image14.svg" Type="http://schemas.openxmlformats.org/officeDocument/2006/relationships/image"/><Relationship Id="rId9" Target="../media/image3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4172643">
            <a:off x="3223184" y="1306338"/>
            <a:ext cx="4691901" cy="6484984"/>
          </a:xfrm>
          <a:custGeom>
            <a:avLst/>
            <a:gdLst/>
            <a:ahLst/>
            <a:cxnLst/>
            <a:rect r="r" b="b" t="t" l="l"/>
            <a:pathLst>
              <a:path h="6484984" w="4691901">
                <a:moveTo>
                  <a:pt x="0" y="0"/>
                </a:moveTo>
                <a:lnTo>
                  <a:pt x="4691900" y="0"/>
                </a:lnTo>
                <a:lnTo>
                  <a:pt x="4691900" y="6484984"/>
                </a:lnTo>
                <a:lnTo>
                  <a:pt x="0" y="64849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186196" y="452000"/>
            <a:ext cx="602309" cy="576700"/>
          </a:xfrm>
          <a:custGeom>
            <a:avLst/>
            <a:gdLst/>
            <a:ahLst/>
            <a:cxnLst/>
            <a:rect r="r" b="b" t="t" l="l"/>
            <a:pathLst>
              <a:path h="576700" w="602309">
                <a:moveTo>
                  <a:pt x="0" y="0"/>
                </a:moveTo>
                <a:lnTo>
                  <a:pt x="602310" y="0"/>
                </a:lnTo>
                <a:lnTo>
                  <a:pt x="602310" y="576700"/>
                </a:lnTo>
                <a:lnTo>
                  <a:pt x="0" y="5767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3250856">
            <a:off x="673093" y="8426268"/>
            <a:ext cx="301155" cy="288350"/>
          </a:xfrm>
          <a:custGeom>
            <a:avLst/>
            <a:gdLst/>
            <a:ahLst/>
            <a:cxnLst/>
            <a:rect r="r" b="b" t="t" l="l"/>
            <a:pathLst>
              <a:path h="288350" w="301155">
                <a:moveTo>
                  <a:pt x="0" y="0"/>
                </a:moveTo>
                <a:lnTo>
                  <a:pt x="301155" y="0"/>
                </a:lnTo>
                <a:lnTo>
                  <a:pt x="301155" y="288350"/>
                </a:lnTo>
                <a:lnTo>
                  <a:pt x="0" y="28835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3250856">
            <a:off x="15546241" y="8632742"/>
            <a:ext cx="301155" cy="288350"/>
          </a:xfrm>
          <a:custGeom>
            <a:avLst/>
            <a:gdLst/>
            <a:ahLst/>
            <a:cxnLst/>
            <a:rect r="r" b="b" t="t" l="l"/>
            <a:pathLst>
              <a:path h="288350" w="301155">
                <a:moveTo>
                  <a:pt x="0" y="0"/>
                </a:moveTo>
                <a:lnTo>
                  <a:pt x="301155" y="0"/>
                </a:lnTo>
                <a:lnTo>
                  <a:pt x="301155" y="288350"/>
                </a:lnTo>
                <a:lnTo>
                  <a:pt x="0" y="28835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true" flipV="false" rot="-10800000">
            <a:off x="13515696" y="0"/>
            <a:ext cx="4772304" cy="3537471"/>
          </a:xfrm>
          <a:custGeom>
            <a:avLst/>
            <a:gdLst/>
            <a:ahLst/>
            <a:cxnLst/>
            <a:rect r="r" b="b" t="t" l="l"/>
            <a:pathLst>
              <a:path h="3537471" w="4772304">
                <a:moveTo>
                  <a:pt x="4772304" y="0"/>
                </a:moveTo>
                <a:lnTo>
                  <a:pt x="0" y="0"/>
                </a:lnTo>
                <a:lnTo>
                  <a:pt x="0" y="3537471"/>
                </a:lnTo>
                <a:lnTo>
                  <a:pt x="4772304" y="3537471"/>
                </a:lnTo>
                <a:lnTo>
                  <a:pt x="4772304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-1211978">
            <a:off x="13001410" y="9663792"/>
            <a:ext cx="360706" cy="315618"/>
            <a:chOff x="0" y="0"/>
            <a:chExt cx="812800" cy="7112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711200"/>
            </a:xfrm>
            <a:custGeom>
              <a:avLst/>
              <a:gdLst/>
              <a:ahLst/>
              <a:cxnLst/>
              <a:rect r="r" b="b" t="t" l="l"/>
              <a:pathLst>
                <a:path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5227157" y="1945015"/>
            <a:ext cx="683954" cy="683954"/>
          </a:xfrm>
          <a:custGeom>
            <a:avLst/>
            <a:gdLst/>
            <a:ahLst/>
            <a:cxnLst/>
            <a:rect r="r" b="b" t="t" l="l"/>
            <a:pathLst>
              <a:path h="683954" w="683954">
                <a:moveTo>
                  <a:pt x="0" y="0"/>
                </a:moveTo>
                <a:lnTo>
                  <a:pt x="683954" y="0"/>
                </a:lnTo>
                <a:lnTo>
                  <a:pt x="683954" y="683954"/>
                </a:lnTo>
                <a:lnTo>
                  <a:pt x="0" y="68395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11" id="11"/>
          <p:cNvSpPr/>
          <p:nvPr/>
        </p:nvSpPr>
        <p:spPr>
          <a:xfrm>
            <a:off x="11563956" y="9214031"/>
            <a:ext cx="6724044" cy="0"/>
          </a:xfrm>
          <a:prstGeom prst="line">
            <a:avLst/>
          </a:prstGeom>
          <a:ln cap="flat" w="38100">
            <a:solidFill>
              <a:srgbClr val="D9D9D9"/>
            </a:solidFill>
            <a:prstDash val="sysDot"/>
            <a:headEnd type="none" len="sm" w="sm"/>
            <a:tailEnd type="none" len="sm" w="sm"/>
          </a:ln>
        </p:spPr>
      </p:sp>
      <p:sp>
        <p:nvSpPr>
          <p:cNvPr name="AutoShape 12" id="12"/>
          <p:cNvSpPr/>
          <p:nvPr/>
        </p:nvSpPr>
        <p:spPr>
          <a:xfrm>
            <a:off x="0" y="9214031"/>
            <a:ext cx="6771203" cy="0"/>
          </a:xfrm>
          <a:prstGeom prst="line">
            <a:avLst/>
          </a:prstGeom>
          <a:ln cap="flat" w="38100">
            <a:solidFill>
              <a:srgbClr val="D9D9D9"/>
            </a:solidFill>
            <a:prstDash val="sysDot"/>
            <a:headEnd type="none" len="sm" w="sm"/>
            <a:tailEnd type="none" len="sm" w="sm"/>
          </a:ln>
        </p:spPr>
      </p:sp>
      <p:sp>
        <p:nvSpPr>
          <p:cNvPr name="Freeform 13" id="13"/>
          <p:cNvSpPr/>
          <p:nvPr/>
        </p:nvSpPr>
        <p:spPr>
          <a:xfrm flipH="false" flipV="false" rot="0">
            <a:off x="10788506" y="1488125"/>
            <a:ext cx="7375738" cy="7082318"/>
          </a:xfrm>
          <a:custGeom>
            <a:avLst/>
            <a:gdLst/>
            <a:ahLst/>
            <a:cxnLst/>
            <a:rect r="r" b="b" t="t" l="l"/>
            <a:pathLst>
              <a:path h="7082318" w="7375738">
                <a:moveTo>
                  <a:pt x="0" y="0"/>
                </a:moveTo>
                <a:lnTo>
                  <a:pt x="7375738" y="0"/>
                </a:lnTo>
                <a:lnTo>
                  <a:pt x="7375738" y="7082318"/>
                </a:lnTo>
                <a:lnTo>
                  <a:pt x="0" y="708231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44999"/>
            </a:blip>
            <a:stretch>
              <a:fillRect l="0" t="-4666" r="0" b="0"/>
            </a:stretch>
          </a:blipFill>
        </p:spPr>
      </p:sp>
      <p:grpSp>
        <p:nvGrpSpPr>
          <p:cNvPr name="Group 14" id="14"/>
          <p:cNvGrpSpPr/>
          <p:nvPr/>
        </p:nvGrpSpPr>
        <p:grpSpPr>
          <a:xfrm rot="0">
            <a:off x="11125907" y="1805498"/>
            <a:ext cx="6345080" cy="6345080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AF5EF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1329742" y="2009344"/>
            <a:ext cx="5937411" cy="5937387"/>
            <a:chOff x="0" y="0"/>
            <a:chExt cx="6350000" cy="6349975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6350000" cy="6349975"/>
            </a:xfrm>
            <a:custGeom>
              <a:avLst/>
              <a:gdLst/>
              <a:ahLst/>
              <a:cxnLst/>
              <a:rect r="r" b="b" t="t" l="l"/>
              <a:pathLst>
                <a:path h="6349975" w="6350000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1"/>
              <a:stretch>
                <a:fillRect l="-25046" t="0" r="-25046" b="0"/>
              </a:stretch>
            </a:blipFill>
          </p:spPr>
        </p:sp>
      </p:grpSp>
      <p:sp>
        <p:nvSpPr>
          <p:cNvPr name="Freeform 19" id="19"/>
          <p:cNvSpPr/>
          <p:nvPr/>
        </p:nvSpPr>
        <p:spPr>
          <a:xfrm flipH="false" flipV="false" rot="0">
            <a:off x="86893" y="174975"/>
            <a:ext cx="2994522" cy="1303625"/>
          </a:xfrm>
          <a:custGeom>
            <a:avLst/>
            <a:gdLst/>
            <a:ahLst/>
            <a:cxnLst/>
            <a:rect r="r" b="b" t="t" l="l"/>
            <a:pathLst>
              <a:path h="1303625" w="2994522">
                <a:moveTo>
                  <a:pt x="0" y="0"/>
                </a:moveTo>
                <a:lnTo>
                  <a:pt x="2994522" y="0"/>
                </a:lnTo>
                <a:lnTo>
                  <a:pt x="2994522" y="1303625"/>
                </a:lnTo>
                <a:lnTo>
                  <a:pt x="0" y="130362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-69685" r="0" b="-60021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6877248" y="8980018"/>
            <a:ext cx="4533504" cy="365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455878"/>
                </a:solidFill>
                <a:latin typeface="Garet"/>
                <a:ea typeface="Garet"/>
                <a:cs typeface="Garet"/>
                <a:sym typeface="Garet"/>
              </a:rPr>
              <a:t>www.onthemarkcurriculum.com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312319" y="5536816"/>
            <a:ext cx="8270634" cy="9531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840"/>
              </a:lnSpc>
              <a:spcBef>
                <a:spcPct val="0"/>
              </a:spcBef>
            </a:pPr>
            <a:r>
              <a:rPr lang="en-US" sz="5600">
                <a:solidFill>
                  <a:srgbClr val="219671"/>
                </a:solidFill>
                <a:latin typeface="Fredoka"/>
                <a:ea typeface="Fredoka"/>
                <a:cs typeface="Fredoka"/>
                <a:sym typeface="Fredoka"/>
              </a:rPr>
              <a:t>and Related Behaviours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028700" y="4602742"/>
            <a:ext cx="9163688" cy="9531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840"/>
              </a:lnSpc>
              <a:spcBef>
                <a:spcPct val="0"/>
              </a:spcBef>
            </a:pPr>
            <a:r>
              <a:rPr lang="en-US" sz="5600">
                <a:solidFill>
                  <a:srgbClr val="FFDE59"/>
                </a:solidFill>
                <a:latin typeface="Fredoka"/>
                <a:ea typeface="Fredoka"/>
                <a:cs typeface="Fredoka"/>
                <a:sym typeface="Fredoka"/>
              </a:rPr>
              <a:t>Substance Use, Addictions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526194" y="6716101"/>
            <a:ext cx="7842883" cy="11639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600">
                <a:solidFill>
                  <a:srgbClr val="455878"/>
                </a:solidFill>
                <a:latin typeface="Fredoka"/>
                <a:ea typeface="Fredoka"/>
                <a:cs typeface="Fredoka"/>
                <a:sym typeface="Fredoka"/>
              </a:rPr>
              <a:t>Identifying Harmful Substances and Their Effects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631779" y="2729335"/>
            <a:ext cx="7941649" cy="18385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473"/>
              </a:lnSpc>
            </a:pPr>
            <a:r>
              <a:rPr lang="en-US" sz="4916">
                <a:solidFill>
                  <a:srgbClr val="455878"/>
                </a:solidFill>
                <a:latin typeface="Fredoka"/>
                <a:ea typeface="Fredoka"/>
                <a:cs typeface="Fredoka"/>
                <a:sym typeface="Fredoka"/>
              </a:rPr>
              <a:t>Physical Education and wellness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638676" y="1674929"/>
            <a:ext cx="335721" cy="318935"/>
          </a:xfrm>
          <a:custGeom>
            <a:avLst/>
            <a:gdLst/>
            <a:ahLst/>
            <a:cxnLst/>
            <a:rect r="r" b="b" t="t" l="l"/>
            <a:pathLst>
              <a:path h="318935" w="335721">
                <a:moveTo>
                  <a:pt x="0" y="0"/>
                </a:moveTo>
                <a:lnTo>
                  <a:pt x="335721" y="0"/>
                </a:lnTo>
                <a:lnTo>
                  <a:pt x="335721" y="318935"/>
                </a:lnTo>
                <a:lnTo>
                  <a:pt x="0" y="3189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058400" y="-51495"/>
            <a:ext cx="8229600" cy="8229600"/>
            <a:chOff x="0" y="0"/>
            <a:chExt cx="6078220" cy="607822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078220" cy="6078220"/>
            </a:xfrm>
            <a:custGeom>
              <a:avLst/>
              <a:gdLst/>
              <a:ahLst/>
              <a:cxnLst/>
              <a:rect r="r" b="b" t="t" l="l"/>
              <a:pathLst>
                <a:path h="6078220" w="6078220">
                  <a:moveTo>
                    <a:pt x="0" y="0"/>
                  </a:moveTo>
                  <a:lnTo>
                    <a:pt x="2581910" y="0"/>
                  </a:lnTo>
                  <a:lnTo>
                    <a:pt x="4222750" y="1520190"/>
                  </a:lnTo>
                  <a:lnTo>
                    <a:pt x="6078220" y="2016760"/>
                  </a:lnTo>
                  <a:lnTo>
                    <a:pt x="6078220" y="6078220"/>
                  </a:lnTo>
                  <a:lnTo>
                    <a:pt x="4100830" y="5339080"/>
                  </a:lnTo>
                  <a:lnTo>
                    <a:pt x="3549650" y="5943600"/>
                  </a:lnTo>
                  <a:lnTo>
                    <a:pt x="0" y="5916930"/>
                  </a:lnTo>
                  <a:close/>
                </a:path>
              </a:pathLst>
            </a:custGeom>
            <a:blipFill>
              <a:blip r:embed="rId4"/>
              <a:stretch>
                <a:fillRect l="-25046" t="0" r="-25046" b="0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true" flipV="true" rot="0">
            <a:off x="-788338" y="-768388"/>
            <a:ext cx="4772304" cy="3537471"/>
          </a:xfrm>
          <a:custGeom>
            <a:avLst/>
            <a:gdLst/>
            <a:ahLst/>
            <a:cxnLst/>
            <a:rect r="r" b="b" t="t" l="l"/>
            <a:pathLst>
              <a:path h="3537471" w="4772304">
                <a:moveTo>
                  <a:pt x="4772304" y="3537470"/>
                </a:moveTo>
                <a:lnTo>
                  <a:pt x="0" y="3537470"/>
                </a:lnTo>
                <a:lnTo>
                  <a:pt x="0" y="0"/>
                </a:lnTo>
                <a:lnTo>
                  <a:pt x="4772304" y="0"/>
                </a:lnTo>
                <a:lnTo>
                  <a:pt x="4772304" y="353747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9554264" y="7179578"/>
            <a:ext cx="1199068" cy="1068261"/>
          </a:xfrm>
          <a:custGeom>
            <a:avLst/>
            <a:gdLst/>
            <a:ahLst/>
            <a:cxnLst/>
            <a:rect r="r" b="b" t="t" l="l"/>
            <a:pathLst>
              <a:path h="1068261" w="1199068">
                <a:moveTo>
                  <a:pt x="0" y="0"/>
                </a:moveTo>
                <a:lnTo>
                  <a:pt x="1199068" y="0"/>
                </a:lnTo>
                <a:lnTo>
                  <a:pt x="1199068" y="1068261"/>
                </a:lnTo>
                <a:lnTo>
                  <a:pt x="0" y="106826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584138" y="7872477"/>
            <a:ext cx="503345" cy="481944"/>
          </a:xfrm>
          <a:custGeom>
            <a:avLst/>
            <a:gdLst/>
            <a:ahLst/>
            <a:cxnLst/>
            <a:rect r="r" b="b" t="t" l="l"/>
            <a:pathLst>
              <a:path h="481944" w="503345">
                <a:moveTo>
                  <a:pt x="0" y="0"/>
                </a:moveTo>
                <a:lnTo>
                  <a:pt x="503345" y="0"/>
                </a:lnTo>
                <a:lnTo>
                  <a:pt x="503345" y="481944"/>
                </a:lnTo>
                <a:lnTo>
                  <a:pt x="0" y="48194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-1211978">
            <a:off x="8208040" y="8546319"/>
            <a:ext cx="301439" cy="263759"/>
            <a:chOff x="0" y="0"/>
            <a:chExt cx="812800" cy="7112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711200"/>
            </a:xfrm>
            <a:custGeom>
              <a:avLst/>
              <a:gdLst/>
              <a:ahLst/>
              <a:cxnLst/>
              <a:rect r="r" b="b" t="t" l="l"/>
              <a:pathLst>
                <a:path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-1211978">
            <a:off x="16492542" y="1643414"/>
            <a:ext cx="436531" cy="381965"/>
            <a:chOff x="0" y="0"/>
            <a:chExt cx="812800" cy="7112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711200"/>
            </a:xfrm>
            <a:custGeom>
              <a:avLst/>
              <a:gdLst/>
              <a:ahLst/>
              <a:cxnLst/>
              <a:rect r="r" b="b" t="t" l="l"/>
              <a:pathLst>
                <a:path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686723" y="686723"/>
            <a:ext cx="683954" cy="683954"/>
          </a:xfrm>
          <a:custGeom>
            <a:avLst/>
            <a:gdLst/>
            <a:ahLst/>
            <a:cxnLst/>
            <a:rect r="r" b="b" t="t" l="l"/>
            <a:pathLst>
              <a:path h="683954" w="683954">
                <a:moveTo>
                  <a:pt x="0" y="0"/>
                </a:moveTo>
                <a:lnTo>
                  <a:pt x="683954" y="0"/>
                </a:lnTo>
                <a:lnTo>
                  <a:pt x="683954" y="683954"/>
                </a:lnTo>
                <a:lnTo>
                  <a:pt x="0" y="68395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1129437" y="2599093"/>
            <a:ext cx="7150408" cy="764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29"/>
              </a:lnSpc>
            </a:pPr>
            <a:r>
              <a:rPr lang="en-US" sz="5499">
                <a:solidFill>
                  <a:srgbClr val="455878"/>
                </a:solidFill>
                <a:latin typeface="Fredoka"/>
                <a:ea typeface="Fredoka"/>
                <a:cs typeface="Fredoka"/>
                <a:sym typeface="Fredoka"/>
              </a:rPr>
              <a:t>Second-Hand Smoke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129437" y="4313760"/>
            <a:ext cx="8014563" cy="3181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Second-hand smoke is what other people breathe in from tobacco. It can also harm their health. </a:t>
            </a: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It can also impact other people’s breathing, and cause asthma.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42875" y="9818618"/>
            <a:ext cx="4146456" cy="254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>
                <a:solidFill>
                  <a:srgbClr val="455878"/>
                </a:solidFill>
                <a:latin typeface="Garet"/>
                <a:ea typeface="Garet"/>
                <a:cs typeface="Garet"/>
                <a:sym typeface="Garet"/>
              </a:rPr>
              <a:t>© On The Mark Curriculum OTM414-AB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5897880" y="7002789"/>
            <a:ext cx="6492240" cy="0"/>
          </a:xfrm>
          <a:prstGeom prst="line">
            <a:avLst/>
          </a:prstGeom>
          <a:ln cap="flat" w="38100">
            <a:solidFill>
              <a:srgbClr val="D9D9D9"/>
            </a:solidFill>
            <a:prstDash val="sysDot"/>
            <a:headEnd type="none" len="sm" w="sm"/>
            <a:tailEnd type="none" len="sm" w="sm"/>
          </a:ln>
        </p:spPr>
      </p:sp>
      <p:grpSp>
        <p:nvGrpSpPr>
          <p:cNvPr name="Group 3" id="3"/>
          <p:cNvGrpSpPr/>
          <p:nvPr/>
        </p:nvGrpSpPr>
        <p:grpSpPr>
          <a:xfrm rot="0">
            <a:off x="6965445" y="3314844"/>
            <a:ext cx="4357111" cy="4644516"/>
            <a:chOff x="0" y="0"/>
            <a:chExt cx="1147552" cy="122324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147552" cy="1223247"/>
            </a:xfrm>
            <a:custGeom>
              <a:avLst/>
              <a:gdLst/>
              <a:ahLst/>
              <a:cxnLst/>
              <a:rect r="r" b="b" t="t" l="l"/>
              <a:pathLst>
                <a:path h="1223247" w="1147552">
                  <a:moveTo>
                    <a:pt x="87066" y="0"/>
                  </a:moveTo>
                  <a:lnTo>
                    <a:pt x="1060486" y="0"/>
                  </a:lnTo>
                  <a:cubicBezTo>
                    <a:pt x="1083578" y="0"/>
                    <a:pt x="1105723" y="9173"/>
                    <a:pt x="1122051" y="25501"/>
                  </a:cubicBezTo>
                  <a:cubicBezTo>
                    <a:pt x="1138379" y="41829"/>
                    <a:pt x="1147552" y="63974"/>
                    <a:pt x="1147552" y="87066"/>
                  </a:cubicBezTo>
                  <a:lnTo>
                    <a:pt x="1147552" y="1136182"/>
                  </a:lnTo>
                  <a:cubicBezTo>
                    <a:pt x="1147552" y="1184267"/>
                    <a:pt x="1108571" y="1223247"/>
                    <a:pt x="1060486" y="1223247"/>
                  </a:cubicBezTo>
                  <a:lnTo>
                    <a:pt x="87066" y="1223247"/>
                  </a:lnTo>
                  <a:cubicBezTo>
                    <a:pt x="38981" y="1223247"/>
                    <a:pt x="0" y="1184267"/>
                    <a:pt x="0" y="1136182"/>
                  </a:cubicBezTo>
                  <a:lnTo>
                    <a:pt x="0" y="87066"/>
                  </a:lnTo>
                  <a:cubicBezTo>
                    <a:pt x="0" y="38981"/>
                    <a:pt x="38981" y="0"/>
                    <a:pt x="87066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1147552" cy="127087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682"/>
                </a:lnSpc>
              </a:pPr>
            </a:p>
          </p:txBody>
        </p:sp>
      </p:grpSp>
      <p:sp>
        <p:nvSpPr>
          <p:cNvPr name="AutoShape 6" id="6"/>
          <p:cNvSpPr/>
          <p:nvPr/>
        </p:nvSpPr>
        <p:spPr>
          <a:xfrm>
            <a:off x="5897880" y="8249984"/>
            <a:ext cx="6492240" cy="0"/>
          </a:xfrm>
          <a:prstGeom prst="line">
            <a:avLst/>
          </a:prstGeom>
          <a:ln cap="flat" w="38100">
            <a:solidFill>
              <a:srgbClr val="D9D9D9"/>
            </a:solidFill>
            <a:prstDash val="sysDot"/>
            <a:headEnd type="none" len="sm" w="sm"/>
            <a:tailEnd type="none" len="sm" w="sm"/>
          </a:ln>
        </p:spPr>
      </p:sp>
      <p:sp>
        <p:nvSpPr>
          <p:cNvPr name="Freeform 7" id="7"/>
          <p:cNvSpPr/>
          <p:nvPr/>
        </p:nvSpPr>
        <p:spPr>
          <a:xfrm flipH="false" flipV="false" rot="0">
            <a:off x="0" y="6701830"/>
            <a:ext cx="4772304" cy="3537471"/>
          </a:xfrm>
          <a:custGeom>
            <a:avLst/>
            <a:gdLst/>
            <a:ahLst/>
            <a:cxnLst/>
            <a:rect r="r" b="b" t="t" l="l"/>
            <a:pathLst>
              <a:path h="3537471" w="4772304">
                <a:moveTo>
                  <a:pt x="0" y="0"/>
                </a:moveTo>
                <a:lnTo>
                  <a:pt x="4772304" y="0"/>
                </a:lnTo>
                <a:lnTo>
                  <a:pt x="4772304" y="3537471"/>
                </a:lnTo>
                <a:lnTo>
                  <a:pt x="0" y="353747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1657923" y="4151058"/>
            <a:ext cx="4357111" cy="4525981"/>
            <a:chOff x="0" y="0"/>
            <a:chExt cx="1147552" cy="119202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147552" cy="1192028"/>
            </a:xfrm>
            <a:custGeom>
              <a:avLst/>
              <a:gdLst/>
              <a:ahLst/>
              <a:cxnLst/>
              <a:rect r="r" b="b" t="t" l="l"/>
              <a:pathLst>
                <a:path h="1192028" w="1147552">
                  <a:moveTo>
                    <a:pt x="87066" y="0"/>
                  </a:moveTo>
                  <a:lnTo>
                    <a:pt x="1060486" y="0"/>
                  </a:lnTo>
                  <a:cubicBezTo>
                    <a:pt x="1083578" y="0"/>
                    <a:pt x="1105723" y="9173"/>
                    <a:pt x="1122051" y="25501"/>
                  </a:cubicBezTo>
                  <a:cubicBezTo>
                    <a:pt x="1138379" y="41829"/>
                    <a:pt x="1147552" y="63974"/>
                    <a:pt x="1147552" y="87066"/>
                  </a:cubicBezTo>
                  <a:lnTo>
                    <a:pt x="1147552" y="1104962"/>
                  </a:lnTo>
                  <a:cubicBezTo>
                    <a:pt x="1147552" y="1153047"/>
                    <a:pt x="1108571" y="1192028"/>
                    <a:pt x="1060486" y="1192028"/>
                  </a:cubicBezTo>
                  <a:lnTo>
                    <a:pt x="87066" y="1192028"/>
                  </a:lnTo>
                  <a:cubicBezTo>
                    <a:pt x="38981" y="1192028"/>
                    <a:pt x="0" y="1153047"/>
                    <a:pt x="0" y="1104962"/>
                  </a:cubicBezTo>
                  <a:lnTo>
                    <a:pt x="0" y="87066"/>
                  </a:lnTo>
                  <a:cubicBezTo>
                    <a:pt x="0" y="38981"/>
                    <a:pt x="38981" y="0"/>
                    <a:pt x="87066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47625"/>
              <a:ext cx="1147552" cy="123965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682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2272966" y="4151058"/>
            <a:ext cx="4357111" cy="4525981"/>
            <a:chOff x="0" y="0"/>
            <a:chExt cx="1147552" cy="1192028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147552" cy="1192028"/>
            </a:xfrm>
            <a:custGeom>
              <a:avLst/>
              <a:gdLst/>
              <a:ahLst/>
              <a:cxnLst/>
              <a:rect r="r" b="b" t="t" l="l"/>
              <a:pathLst>
                <a:path h="1192028" w="1147552">
                  <a:moveTo>
                    <a:pt x="87066" y="0"/>
                  </a:moveTo>
                  <a:lnTo>
                    <a:pt x="1060486" y="0"/>
                  </a:lnTo>
                  <a:cubicBezTo>
                    <a:pt x="1083578" y="0"/>
                    <a:pt x="1105723" y="9173"/>
                    <a:pt x="1122051" y="25501"/>
                  </a:cubicBezTo>
                  <a:cubicBezTo>
                    <a:pt x="1138379" y="41829"/>
                    <a:pt x="1147552" y="63974"/>
                    <a:pt x="1147552" y="87066"/>
                  </a:cubicBezTo>
                  <a:lnTo>
                    <a:pt x="1147552" y="1104962"/>
                  </a:lnTo>
                  <a:cubicBezTo>
                    <a:pt x="1147552" y="1153047"/>
                    <a:pt x="1108571" y="1192028"/>
                    <a:pt x="1060486" y="1192028"/>
                  </a:cubicBezTo>
                  <a:lnTo>
                    <a:pt x="87066" y="1192028"/>
                  </a:lnTo>
                  <a:cubicBezTo>
                    <a:pt x="38981" y="1192028"/>
                    <a:pt x="0" y="1153047"/>
                    <a:pt x="0" y="1104962"/>
                  </a:cubicBezTo>
                  <a:lnTo>
                    <a:pt x="0" y="87066"/>
                  </a:lnTo>
                  <a:cubicBezTo>
                    <a:pt x="0" y="38981"/>
                    <a:pt x="38981" y="0"/>
                    <a:pt x="87066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47625"/>
              <a:ext cx="1147552" cy="123965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682"/>
                </a:lnSpc>
              </a:pPr>
            </a:p>
          </p:txBody>
        </p:sp>
      </p:grpSp>
      <p:grpSp>
        <p:nvGrpSpPr>
          <p:cNvPr name="Group 14" id="14"/>
          <p:cNvGrpSpPr>
            <a:grpSpLocks noChangeAspect="true"/>
          </p:cNvGrpSpPr>
          <p:nvPr/>
        </p:nvGrpSpPr>
        <p:grpSpPr>
          <a:xfrm rot="0">
            <a:off x="7296117" y="2803459"/>
            <a:ext cx="3695766" cy="3816987"/>
            <a:chOff x="0" y="0"/>
            <a:chExt cx="6350000" cy="655828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74930" y="74930"/>
              <a:ext cx="6200140" cy="6408420"/>
            </a:xfrm>
            <a:custGeom>
              <a:avLst/>
              <a:gdLst/>
              <a:ahLst/>
              <a:cxnLst/>
              <a:rect r="r" b="b" t="t" l="l"/>
              <a:pathLst>
                <a:path h="6408420" w="6200140">
                  <a:moveTo>
                    <a:pt x="6200140" y="5351780"/>
                  </a:moveTo>
                  <a:cubicBezTo>
                    <a:pt x="6200140" y="5935980"/>
                    <a:pt x="5726430" y="6408420"/>
                    <a:pt x="5143500" y="6408420"/>
                  </a:cubicBezTo>
                  <a:lnTo>
                    <a:pt x="1056640" y="6408420"/>
                  </a:lnTo>
                  <a:cubicBezTo>
                    <a:pt x="472440" y="6408420"/>
                    <a:pt x="0" y="5934710"/>
                    <a:pt x="0" y="5351780"/>
                  </a:cubicBezTo>
                  <a:lnTo>
                    <a:pt x="0" y="1056640"/>
                  </a:lnTo>
                  <a:cubicBezTo>
                    <a:pt x="0" y="472440"/>
                    <a:pt x="473710" y="0"/>
                    <a:pt x="1056640" y="0"/>
                  </a:cubicBezTo>
                  <a:lnTo>
                    <a:pt x="5143500" y="0"/>
                  </a:lnTo>
                  <a:cubicBezTo>
                    <a:pt x="5727700" y="0"/>
                    <a:pt x="6200140" y="473710"/>
                    <a:pt x="6200140" y="1056640"/>
                  </a:cubicBezTo>
                  <a:lnTo>
                    <a:pt x="6200140" y="5351780"/>
                  </a:lnTo>
                  <a:close/>
                </a:path>
              </a:pathLst>
            </a:custGeom>
            <a:blipFill>
              <a:blip r:embed="rId4"/>
              <a:stretch>
                <a:fillRect l="-27567" t="0" r="-27567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6350000" cy="6558280"/>
            </a:xfrm>
            <a:custGeom>
              <a:avLst/>
              <a:gdLst/>
              <a:ahLst/>
              <a:cxnLst/>
              <a:rect r="r" b="b" t="t" l="l"/>
              <a:pathLst>
                <a:path h="6558280" w="6350000">
                  <a:moveTo>
                    <a:pt x="5218430" y="6558280"/>
                  </a:moveTo>
                  <a:lnTo>
                    <a:pt x="1131570" y="6558280"/>
                  </a:lnTo>
                  <a:cubicBezTo>
                    <a:pt x="508000" y="6558280"/>
                    <a:pt x="0" y="6050280"/>
                    <a:pt x="0" y="5426710"/>
                  </a:cubicBezTo>
                  <a:lnTo>
                    <a:pt x="0" y="1131570"/>
                  </a:lnTo>
                  <a:cubicBezTo>
                    <a:pt x="0" y="508000"/>
                    <a:pt x="508000" y="0"/>
                    <a:pt x="1131570" y="0"/>
                  </a:cubicBezTo>
                  <a:lnTo>
                    <a:pt x="5218430" y="0"/>
                  </a:lnTo>
                  <a:cubicBezTo>
                    <a:pt x="5842000" y="0"/>
                    <a:pt x="6350000" y="508000"/>
                    <a:pt x="6350000" y="1131570"/>
                  </a:cubicBezTo>
                  <a:lnTo>
                    <a:pt x="6350000" y="5425440"/>
                  </a:lnTo>
                  <a:cubicBezTo>
                    <a:pt x="6350000" y="6050280"/>
                    <a:pt x="5842000" y="6558280"/>
                    <a:pt x="5218430" y="6558280"/>
                  </a:cubicBezTo>
                  <a:close/>
                  <a:moveTo>
                    <a:pt x="1131570" y="149860"/>
                  </a:moveTo>
                  <a:cubicBezTo>
                    <a:pt x="590550" y="149860"/>
                    <a:pt x="149860" y="590550"/>
                    <a:pt x="149860" y="1131570"/>
                  </a:cubicBezTo>
                  <a:lnTo>
                    <a:pt x="149860" y="5425440"/>
                  </a:lnTo>
                  <a:cubicBezTo>
                    <a:pt x="149860" y="5966460"/>
                    <a:pt x="590550" y="6407150"/>
                    <a:pt x="1131570" y="6407150"/>
                  </a:cubicBezTo>
                  <a:lnTo>
                    <a:pt x="5218430" y="6407150"/>
                  </a:lnTo>
                  <a:cubicBezTo>
                    <a:pt x="5759450" y="6407150"/>
                    <a:pt x="6200140" y="5966460"/>
                    <a:pt x="6200140" y="5425440"/>
                  </a:cubicBezTo>
                  <a:lnTo>
                    <a:pt x="6200140" y="1131570"/>
                  </a:lnTo>
                  <a:cubicBezTo>
                    <a:pt x="6200140" y="590550"/>
                    <a:pt x="5759450" y="149860"/>
                    <a:pt x="5218430" y="149860"/>
                  </a:cubicBezTo>
                  <a:lnTo>
                    <a:pt x="1131570" y="149860"/>
                  </a:lnTo>
                  <a:close/>
                </a:path>
              </a:pathLst>
            </a:custGeom>
            <a:solidFill>
              <a:srgbClr val="FFDE59"/>
            </a:solidFill>
          </p:spPr>
        </p:sp>
      </p:grpSp>
      <p:grpSp>
        <p:nvGrpSpPr>
          <p:cNvPr name="Group 17" id="17"/>
          <p:cNvGrpSpPr>
            <a:grpSpLocks noChangeAspect="true"/>
          </p:cNvGrpSpPr>
          <p:nvPr/>
        </p:nvGrpSpPr>
        <p:grpSpPr>
          <a:xfrm rot="0">
            <a:off x="1988595" y="3639673"/>
            <a:ext cx="3695766" cy="3816987"/>
            <a:chOff x="0" y="0"/>
            <a:chExt cx="6350000" cy="655828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74930" y="74930"/>
              <a:ext cx="6200140" cy="6408420"/>
            </a:xfrm>
            <a:custGeom>
              <a:avLst/>
              <a:gdLst/>
              <a:ahLst/>
              <a:cxnLst/>
              <a:rect r="r" b="b" t="t" l="l"/>
              <a:pathLst>
                <a:path h="6408420" w="6200140">
                  <a:moveTo>
                    <a:pt x="6200140" y="5351780"/>
                  </a:moveTo>
                  <a:cubicBezTo>
                    <a:pt x="6200140" y="5935980"/>
                    <a:pt x="5726430" y="6408420"/>
                    <a:pt x="5143500" y="6408420"/>
                  </a:cubicBezTo>
                  <a:lnTo>
                    <a:pt x="1056640" y="6408420"/>
                  </a:lnTo>
                  <a:cubicBezTo>
                    <a:pt x="472440" y="6408420"/>
                    <a:pt x="0" y="5934710"/>
                    <a:pt x="0" y="5351780"/>
                  </a:cubicBezTo>
                  <a:lnTo>
                    <a:pt x="0" y="1056640"/>
                  </a:lnTo>
                  <a:cubicBezTo>
                    <a:pt x="0" y="472440"/>
                    <a:pt x="473710" y="0"/>
                    <a:pt x="1056640" y="0"/>
                  </a:cubicBezTo>
                  <a:lnTo>
                    <a:pt x="5143500" y="0"/>
                  </a:lnTo>
                  <a:cubicBezTo>
                    <a:pt x="5727700" y="0"/>
                    <a:pt x="6200140" y="473710"/>
                    <a:pt x="6200140" y="1056640"/>
                  </a:cubicBezTo>
                  <a:lnTo>
                    <a:pt x="6200140" y="5351780"/>
                  </a:lnTo>
                  <a:close/>
                </a:path>
              </a:pathLst>
            </a:custGeom>
            <a:blipFill>
              <a:blip r:embed="rId5"/>
              <a:stretch>
                <a:fillRect l="-27567" t="0" r="-27567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6350000" cy="6558280"/>
            </a:xfrm>
            <a:custGeom>
              <a:avLst/>
              <a:gdLst/>
              <a:ahLst/>
              <a:cxnLst/>
              <a:rect r="r" b="b" t="t" l="l"/>
              <a:pathLst>
                <a:path h="6558280" w="6350000">
                  <a:moveTo>
                    <a:pt x="5218430" y="6558280"/>
                  </a:moveTo>
                  <a:lnTo>
                    <a:pt x="1131570" y="6558280"/>
                  </a:lnTo>
                  <a:cubicBezTo>
                    <a:pt x="508000" y="6558280"/>
                    <a:pt x="0" y="6050280"/>
                    <a:pt x="0" y="5426710"/>
                  </a:cubicBezTo>
                  <a:lnTo>
                    <a:pt x="0" y="1131570"/>
                  </a:lnTo>
                  <a:cubicBezTo>
                    <a:pt x="0" y="508000"/>
                    <a:pt x="508000" y="0"/>
                    <a:pt x="1131570" y="0"/>
                  </a:cubicBezTo>
                  <a:lnTo>
                    <a:pt x="5218430" y="0"/>
                  </a:lnTo>
                  <a:cubicBezTo>
                    <a:pt x="5842000" y="0"/>
                    <a:pt x="6350000" y="508000"/>
                    <a:pt x="6350000" y="1131570"/>
                  </a:cubicBezTo>
                  <a:lnTo>
                    <a:pt x="6350000" y="5425440"/>
                  </a:lnTo>
                  <a:cubicBezTo>
                    <a:pt x="6350000" y="6050280"/>
                    <a:pt x="5842000" y="6558280"/>
                    <a:pt x="5218430" y="6558280"/>
                  </a:cubicBezTo>
                  <a:close/>
                  <a:moveTo>
                    <a:pt x="1131570" y="149860"/>
                  </a:moveTo>
                  <a:cubicBezTo>
                    <a:pt x="590550" y="149860"/>
                    <a:pt x="149860" y="590550"/>
                    <a:pt x="149860" y="1131570"/>
                  </a:cubicBezTo>
                  <a:lnTo>
                    <a:pt x="149860" y="5425440"/>
                  </a:lnTo>
                  <a:cubicBezTo>
                    <a:pt x="149860" y="5966460"/>
                    <a:pt x="590550" y="6407150"/>
                    <a:pt x="1131570" y="6407150"/>
                  </a:cubicBezTo>
                  <a:lnTo>
                    <a:pt x="5218430" y="6407150"/>
                  </a:lnTo>
                  <a:cubicBezTo>
                    <a:pt x="5759450" y="6407150"/>
                    <a:pt x="6200140" y="5966460"/>
                    <a:pt x="6200140" y="5425440"/>
                  </a:cubicBezTo>
                  <a:lnTo>
                    <a:pt x="6200140" y="1131570"/>
                  </a:lnTo>
                  <a:cubicBezTo>
                    <a:pt x="6200140" y="590550"/>
                    <a:pt x="5759450" y="149860"/>
                    <a:pt x="5218430" y="149860"/>
                  </a:cubicBezTo>
                  <a:lnTo>
                    <a:pt x="1131570" y="149860"/>
                  </a:lnTo>
                  <a:close/>
                </a:path>
              </a:pathLst>
            </a:custGeom>
            <a:solidFill>
              <a:srgbClr val="FFDE59"/>
            </a:solidFill>
          </p:spPr>
        </p:sp>
      </p:grpSp>
      <p:grpSp>
        <p:nvGrpSpPr>
          <p:cNvPr name="Group 20" id="20"/>
          <p:cNvGrpSpPr>
            <a:grpSpLocks noChangeAspect="true"/>
          </p:cNvGrpSpPr>
          <p:nvPr/>
        </p:nvGrpSpPr>
        <p:grpSpPr>
          <a:xfrm rot="0">
            <a:off x="12603639" y="3639673"/>
            <a:ext cx="3695766" cy="3816987"/>
            <a:chOff x="0" y="0"/>
            <a:chExt cx="6350000" cy="655828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74930" y="74930"/>
              <a:ext cx="6200140" cy="6408420"/>
            </a:xfrm>
            <a:custGeom>
              <a:avLst/>
              <a:gdLst/>
              <a:ahLst/>
              <a:cxnLst/>
              <a:rect r="r" b="b" t="t" l="l"/>
              <a:pathLst>
                <a:path h="6408420" w="6200140">
                  <a:moveTo>
                    <a:pt x="6200140" y="5351780"/>
                  </a:moveTo>
                  <a:cubicBezTo>
                    <a:pt x="6200140" y="5935980"/>
                    <a:pt x="5726430" y="6408420"/>
                    <a:pt x="5143500" y="6408420"/>
                  </a:cubicBezTo>
                  <a:lnTo>
                    <a:pt x="1056640" y="6408420"/>
                  </a:lnTo>
                  <a:cubicBezTo>
                    <a:pt x="472440" y="6408420"/>
                    <a:pt x="0" y="5934710"/>
                    <a:pt x="0" y="5351780"/>
                  </a:cubicBezTo>
                  <a:lnTo>
                    <a:pt x="0" y="1056640"/>
                  </a:lnTo>
                  <a:cubicBezTo>
                    <a:pt x="0" y="472440"/>
                    <a:pt x="473710" y="0"/>
                    <a:pt x="1056640" y="0"/>
                  </a:cubicBezTo>
                  <a:lnTo>
                    <a:pt x="5143500" y="0"/>
                  </a:lnTo>
                  <a:cubicBezTo>
                    <a:pt x="5727700" y="0"/>
                    <a:pt x="6200140" y="473710"/>
                    <a:pt x="6200140" y="1056640"/>
                  </a:cubicBezTo>
                  <a:lnTo>
                    <a:pt x="6200140" y="5351780"/>
                  </a:lnTo>
                  <a:close/>
                </a:path>
              </a:pathLst>
            </a:custGeom>
            <a:blipFill>
              <a:blip r:embed="rId6"/>
              <a:stretch>
                <a:fillRect l="-30749" t="0" r="-30749" b="0"/>
              </a:stretch>
            </a:blip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6350000" cy="6558280"/>
            </a:xfrm>
            <a:custGeom>
              <a:avLst/>
              <a:gdLst/>
              <a:ahLst/>
              <a:cxnLst/>
              <a:rect r="r" b="b" t="t" l="l"/>
              <a:pathLst>
                <a:path h="6558280" w="6350000">
                  <a:moveTo>
                    <a:pt x="5218430" y="6558280"/>
                  </a:moveTo>
                  <a:lnTo>
                    <a:pt x="1131570" y="6558280"/>
                  </a:lnTo>
                  <a:cubicBezTo>
                    <a:pt x="508000" y="6558280"/>
                    <a:pt x="0" y="6050280"/>
                    <a:pt x="0" y="5426710"/>
                  </a:cubicBezTo>
                  <a:lnTo>
                    <a:pt x="0" y="1131570"/>
                  </a:lnTo>
                  <a:cubicBezTo>
                    <a:pt x="0" y="508000"/>
                    <a:pt x="508000" y="0"/>
                    <a:pt x="1131570" y="0"/>
                  </a:cubicBezTo>
                  <a:lnTo>
                    <a:pt x="5218430" y="0"/>
                  </a:lnTo>
                  <a:cubicBezTo>
                    <a:pt x="5842000" y="0"/>
                    <a:pt x="6350000" y="508000"/>
                    <a:pt x="6350000" y="1131570"/>
                  </a:cubicBezTo>
                  <a:lnTo>
                    <a:pt x="6350000" y="5425440"/>
                  </a:lnTo>
                  <a:cubicBezTo>
                    <a:pt x="6350000" y="6050280"/>
                    <a:pt x="5842000" y="6558280"/>
                    <a:pt x="5218430" y="6558280"/>
                  </a:cubicBezTo>
                  <a:close/>
                  <a:moveTo>
                    <a:pt x="1131570" y="149860"/>
                  </a:moveTo>
                  <a:cubicBezTo>
                    <a:pt x="590550" y="149860"/>
                    <a:pt x="149860" y="590550"/>
                    <a:pt x="149860" y="1131570"/>
                  </a:cubicBezTo>
                  <a:lnTo>
                    <a:pt x="149860" y="5425440"/>
                  </a:lnTo>
                  <a:cubicBezTo>
                    <a:pt x="149860" y="5966460"/>
                    <a:pt x="590550" y="6407150"/>
                    <a:pt x="1131570" y="6407150"/>
                  </a:cubicBezTo>
                  <a:lnTo>
                    <a:pt x="5218430" y="6407150"/>
                  </a:lnTo>
                  <a:cubicBezTo>
                    <a:pt x="5759450" y="6407150"/>
                    <a:pt x="6200140" y="5966460"/>
                    <a:pt x="6200140" y="5425440"/>
                  </a:cubicBezTo>
                  <a:lnTo>
                    <a:pt x="6200140" y="1131570"/>
                  </a:lnTo>
                  <a:cubicBezTo>
                    <a:pt x="6200140" y="590550"/>
                    <a:pt x="5759450" y="149860"/>
                    <a:pt x="5218430" y="149860"/>
                  </a:cubicBezTo>
                  <a:lnTo>
                    <a:pt x="1131570" y="149860"/>
                  </a:lnTo>
                  <a:close/>
                </a:path>
              </a:pathLst>
            </a:custGeom>
            <a:solidFill>
              <a:srgbClr val="FFDE59"/>
            </a:solidFill>
          </p:spPr>
        </p:sp>
      </p:grpSp>
      <p:sp>
        <p:nvSpPr>
          <p:cNvPr name="Freeform 23" id="23"/>
          <p:cNvSpPr/>
          <p:nvPr/>
        </p:nvSpPr>
        <p:spPr>
          <a:xfrm flipH="false" flipV="false" rot="0">
            <a:off x="1236335" y="3716814"/>
            <a:ext cx="246429" cy="235952"/>
          </a:xfrm>
          <a:custGeom>
            <a:avLst/>
            <a:gdLst/>
            <a:ahLst/>
            <a:cxnLst/>
            <a:rect r="r" b="b" t="t" l="l"/>
            <a:pathLst>
              <a:path h="235952" w="246429">
                <a:moveTo>
                  <a:pt x="0" y="0"/>
                </a:moveTo>
                <a:lnTo>
                  <a:pt x="246429" y="0"/>
                </a:lnTo>
                <a:lnTo>
                  <a:pt x="246429" y="235951"/>
                </a:lnTo>
                <a:lnTo>
                  <a:pt x="0" y="23595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16420167" y="3314844"/>
            <a:ext cx="419820" cy="401970"/>
          </a:xfrm>
          <a:custGeom>
            <a:avLst/>
            <a:gdLst/>
            <a:ahLst/>
            <a:cxnLst/>
            <a:rect r="r" b="b" t="t" l="l"/>
            <a:pathLst>
              <a:path h="401970" w="419820">
                <a:moveTo>
                  <a:pt x="0" y="0"/>
                </a:moveTo>
                <a:lnTo>
                  <a:pt x="419820" y="0"/>
                </a:lnTo>
                <a:lnTo>
                  <a:pt x="419820" y="401970"/>
                </a:lnTo>
                <a:lnTo>
                  <a:pt x="0" y="40197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-3250856">
            <a:off x="11377007" y="8532864"/>
            <a:ext cx="301155" cy="288350"/>
          </a:xfrm>
          <a:custGeom>
            <a:avLst/>
            <a:gdLst/>
            <a:ahLst/>
            <a:cxnLst/>
            <a:rect r="r" b="b" t="t" l="l"/>
            <a:pathLst>
              <a:path h="288350" w="301155">
                <a:moveTo>
                  <a:pt x="0" y="0"/>
                </a:moveTo>
                <a:lnTo>
                  <a:pt x="301155" y="0"/>
                </a:lnTo>
                <a:lnTo>
                  <a:pt x="301155" y="288350"/>
                </a:lnTo>
                <a:lnTo>
                  <a:pt x="0" y="28835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6" id="26"/>
          <p:cNvGrpSpPr/>
          <p:nvPr/>
        </p:nvGrpSpPr>
        <p:grpSpPr>
          <a:xfrm rot="-1211978">
            <a:off x="5717527" y="3157035"/>
            <a:ext cx="360706" cy="315618"/>
            <a:chOff x="0" y="0"/>
            <a:chExt cx="812800" cy="71120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812800" cy="711200"/>
            </a:xfrm>
            <a:custGeom>
              <a:avLst/>
              <a:gdLst/>
              <a:ahLst/>
              <a:cxnLst/>
              <a:rect r="r" b="b" t="t" l="l"/>
              <a:pathLst>
                <a:path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29" id="29"/>
          <p:cNvSpPr/>
          <p:nvPr/>
        </p:nvSpPr>
        <p:spPr>
          <a:xfrm flipH="false" flipV="false" rot="0">
            <a:off x="686723" y="686723"/>
            <a:ext cx="683954" cy="683954"/>
          </a:xfrm>
          <a:custGeom>
            <a:avLst/>
            <a:gdLst/>
            <a:ahLst/>
            <a:cxnLst/>
            <a:rect r="r" b="b" t="t" l="l"/>
            <a:pathLst>
              <a:path h="683954" w="683954">
                <a:moveTo>
                  <a:pt x="0" y="0"/>
                </a:moveTo>
                <a:lnTo>
                  <a:pt x="683954" y="0"/>
                </a:lnTo>
                <a:lnTo>
                  <a:pt x="683954" y="683954"/>
                </a:lnTo>
                <a:lnTo>
                  <a:pt x="0" y="68395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0" id="30"/>
          <p:cNvSpPr txBox="true"/>
          <p:nvPr/>
        </p:nvSpPr>
        <p:spPr>
          <a:xfrm rot="0">
            <a:off x="6379520" y="1095375"/>
            <a:ext cx="5662310" cy="764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29"/>
              </a:lnSpc>
            </a:pPr>
            <a:r>
              <a:rPr lang="en-US" sz="5499">
                <a:solidFill>
                  <a:srgbClr val="FFDE59"/>
                </a:solidFill>
                <a:latin typeface="Fredoka"/>
                <a:ea typeface="Fredoka"/>
                <a:cs typeface="Fredoka"/>
                <a:sym typeface="Fredoka"/>
              </a:rPr>
              <a:t>How Vaping 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4633706" y="1749359"/>
            <a:ext cx="9039638" cy="892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49"/>
              </a:lnSpc>
            </a:pPr>
            <a:r>
              <a:rPr lang="en-US" sz="5499">
                <a:solidFill>
                  <a:srgbClr val="455878"/>
                </a:solidFill>
                <a:latin typeface="Fredoka"/>
                <a:ea typeface="Fredoka"/>
                <a:cs typeface="Fredoka"/>
                <a:sym typeface="Fredoka"/>
              </a:rPr>
              <a:t>Affects Others</a:t>
            </a:r>
          </a:p>
        </p:txBody>
      </p:sp>
      <p:sp>
        <p:nvSpPr>
          <p:cNvPr name="Freeform 32" id="32"/>
          <p:cNvSpPr/>
          <p:nvPr/>
        </p:nvSpPr>
        <p:spPr>
          <a:xfrm flipH="false" flipV="true" rot="0">
            <a:off x="13515696" y="1346"/>
            <a:ext cx="4772304" cy="3537471"/>
          </a:xfrm>
          <a:custGeom>
            <a:avLst/>
            <a:gdLst/>
            <a:ahLst/>
            <a:cxnLst/>
            <a:rect r="r" b="b" t="t" l="l"/>
            <a:pathLst>
              <a:path h="3537471" w="4772304">
                <a:moveTo>
                  <a:pt x="0" y="3537471"/>
                </a:moveTo>
                <a:lnTo>
                  <a:pt x="4772304" y="3537471"/>
                </a:lnTo>
                <a:lnTo>
                  <a:pt x="4772304" y="0"/>
                </a:lnTo>
                <a:lnTo>
                  <a:pt x="0" y="0"/>
                </a:lnTo>
                <a:lnTo>
                  <a:pt x="0" y="3537471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3" id="33"/>
          <p:cNvSpPr txBox="true"/>
          <p:nvPr/>
        </p:nvSpPr>
        <p:spPr>
          <a:xfrm rot="0">
            <a:off x="7420397" y="6936114"/>
            <a:ext cx="3409106" cy="6826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50"/>
              </a:lnSpc>
            </a:pPr>
            <a:r>
              <a:rPr lang="en-US" sz="250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The smell can bother other people.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719342" y="7663006"/>
            <a:ext cx="4234273" cy="6826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50"/>
              </a:lnSpc>
            </a:pPr>
            <a:r>
              <a:rPr lang="en-US" sz="250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Vaping can make the air unhealthy to breathe.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12334385" y="7691581"/>
            <a:ext cx="4234273" cy="6826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50"/>
              </a:lnSpc>
            </a:pPr>
            <a:r>
              <a:rPr lang="en-US" sz="250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It can make others feel uncomfortable.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42875" y="9818618"/>
            <a:ext cx="4146456" cy="254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>
                <a:solidFill>
                  <a:srgbClr val="455878"/>
                </a:solidFill>
                <a:latin typeface="Garet"/>
                <a:ea typeface="Garet"/>
                <a:cs typeface="Garet"/>
                <a:sym typeface="Garet"/>
              </a:rPr>
              <a:t>© On The Mark Curriculum OTM414-AB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1370436"/>
            <a:ext cx="18288000" cy="6513936"/>
          </a:xfrm>
          <a:custGeom>
            <a:avLst/>
            <a:gdLst/>
            <a:ahLst/>
            <a:cxnLst/>
            <a:rect r="r" b="b" t="t" l="l"/>
            <a:pathLst>
              <a:path h="6513936" w="18288000">
                <a:moveTo>
                  <a:pt x="0" y="0"/>
                </a:moveTo>
                <a:lnTo>
                  <a:pt x="18288000" y="0"/>
                </a:lnTo>
                <a:lnTo>
                  <a:pt x="18288000" y="6513936"/>
                </a:lnTo>
                <a:lnTo>
                  <a:pt x="0" y="65139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0356" r="0" b="-56694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-1519193">
            <a:off x="579074" y="2501492"/>
            <a:ext cx="8812862" cy="6532534"/>
          </a:xfrm>
          <a:custGeom>
            <a:avLst/>
            <a:gdLst/>
            <a:ahLst/>
            <a:cxnLst/>
            <a:rect r="r" b="b" t="t" l="l"/>
            <a:pathLst>
              <a:path h="6532534" w="8812862">
                <a:moveTo>
                  <a:pt x="8812862" y="0"/>
                </a:moveTo>
                <a:lnTo>
                  <a:pt x="0" y="0"/>
                </a:lnTo>
                <a:lnTo>
                  <a:pt x="0" y="6532534"/>
                </a:lnTo>
                <a:lnTo>
                  <a:pt x="8812862" y="6532534"/>
                </a:lnTo>
                <a:lnTo>
                  <a:pt x="8812862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838033" y="2744364"/>
            <a:ext cx="5186537" cy="5230374"/>
            <a:chOff x="0" y="0"/>
            <a:chExt cx="836643" cy="843715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36644" cy="843715"/>
            </a:xfrm>
            <a:custGeom>
              <a:avLst/>
              <a:gdLst/>
              <a:ahLst/>
              <a:cxnLst/>
              <a:rect r="r" b="b" t="t" l="l"/>
              <a:pathLst>
                <a:path h="843715" w="836644">
                  <a:moveTo>
                    <a:pt x="94040" y="0"/>
                  </a:moveTo>
                  <a:lnTo>
                    <a:pt x="742604" y="0"/>
                  </a:lnTo>
                  <a:cubicBezTo>
                    <a:pt x="767545" y="0"/>
                    <a:pt x="791464" y="9908"/>
                    <a:pt x="809100" y="27544"/>
                  </a:cubicBezTo>
                  <a:cubicBezTo>
                    <a:pt x="826736" y="45180"/>
                    <a:pt x="836644" y="69099"/>
                    <a:pt x="836644" y="94040"/>
                  </a:cubicBezTo>
                  <a:lnTo>
                    <a:pt x="836644" y="749675"/>
                  </a:lnTo>
                  <a:cubicBezTo>
                    <a:pt x="836644" y="801612"/>
                    <a:pt x="794540" y="843715"/>
                    <a:pt x="742604" y="843715"/>
                  </a:cubicBezTo>
                  <a:lnTo>
                    <a:pt x="94040" y="843715"/>
                  </a:lnTo>
                  <a:cubicBezTo>
                    <a:pt x="42103" y="843715"/>
                    <a:pt x="0" y="801612"/>
                    <a:pt x="0" y="749675"/>
                  </a:cubicBezTo>
                  <a:lnTo>
                    <a:pt x="0" y="94040"/>
                  </a:lnTo>
                  <a:cubicBezTo>
                    <a:pt x="0" y="42103"/>
                    <a:pt x="42103" y="0"/>
                    <a:pt x="94040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47625"/>
              <a:ext cx="836643" cy="8913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682"/>
                </a:lnSpc>
              </a:pPr>
            </a:p>
          </p:txBody>
        </p:sp>
      </p:grpSp>
      <p:sp>
        <p:nvSpPr>
          <p:cNvPr name="AutoShape 7" id="7"/>
          <p:cNvSpPr/>
          <p:nvPr/>
        </p:nvSpPr>
        <p:spPr>
          <a:xfrm>
            <a:off x="2612928" y="6299250"/>
            <a:ext cx="3644680" cy="0"/>
          </a:xfrm>
          <a:prstGeom prst="line">
            <a:avLst/>
          </a:prstGeom>
          <a:ln cap="rnd" w="6667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16060232" y="4528779"/>
            <a:ext cx="1199068" cy="1068261"/>
          </a:xfrm>
          <a:custGeom>
            <a:avLst/>
            <a:gdLst/>
            <a:ahLst/>
            <a:cxnLst/>
            <a:rect r="r" b="b" t="t" l="l"/>
            <a:pathLst>
              <a:path h="1068261" w="1199068">
                <a:moveTo>
                  <a:pt x="0" y="0"/>
                </a:moveTo>
                <a:lnTo>
                  <a:pt x="1199068" y="0"/>
                </a:lnTo>
                <a:lnTo>
                  <a:pt x="1199068" y="1068260"/>
                </a:lnTo>
                <a:lnTo>
                  <a:pt x="0" y="106826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3481153" y="8537810"/>
            <a:ext cx="503345" cy="481944"/>
          </a:xfrm>
          <a:custGeom>
            <a:avLst/>
            <a:gdLst/>
            <a:ahLst/>
            <a:cxnLst/>
            <a:rect r="r" b="b" t="t" l="l"/>
            <a:pathLst>
              <a:path h="481944" w="503345">
                <a:moveTo>
                  <a:pt x="0" y="0"/>
                </a:moveTo>
                <a:lnTo>
                  <a:pt x="503345" y="0"/>
                </a:lnTo>
                <a:lnTo>
                  <a:pt x="503345" y="481944"/>
                </a:lnTo>
                <a:lnTo>
                  <a:pt x="0" y="48194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-1211978">
            <a:off x="10027812" y="9063685"/>
            <a:ext cx="301439" cy="263759"/>
            <a:chOff x="0" y="0"/>
            <a:chExt cx="812800" cy="7112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12800" cy="711200"/>
            </a:xfrm>
            <a:custGeom>
              <a:avLst/>
              <a:gdLst/>
              <a:ahLst/>
              <a:cxnLst/>
              <a:rect r="r" b="b" t="t" l="l"/>
              <a:pathLst>
                <a:path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9991545" y="3655632"/>
            <a:ext cx="5186537" cy="3674115"/>
            <a:chOff x="0" y="0"/>
            <a:chExt cx="836643" cy="592674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836644" cy="592674"/>
            </a:xfrm>
            <a:custGeom>
              <a:avLst/>
              <a:gdLst/>
              <a:ahLst/>
              <a:cxnLst/>
              <a:rect r="r" b="b" t="t" l="l"/>
              <a:pathLst>
                <a:path h="592674" w="836644">
                  <a:moveTo>
                    <a:pt x="94040" y="0"/>
                  </a:moveTo>
                  <a:lnTo>
                    <a:pt x="742604" y="0"/>
                  </a:lnTo>
                  <a:cubicBezTo>
                    <a:pt x="767545" y="0"/>
                    <a:pt x="791464" y="9908"/>
                    <a:pt x="809100" y="27544"/>
                  </a:cubicBezTo>
                  <a:cubicBezTo>
                    <a:pt x="826736" y="45180"/>
                    <a:pt x="836644" y="69099"/>
                    <a:pt x="836644" y="94040"/>
                  </a:cubicBezTo>
                  <a:lnTo>
                    <a:pt x="836644" y="498634"/>
                  </a:lnTo>
                  <a:cubicBezTo>
                    <a:pt x="836644" y="550571"/>
                    <a:pt x="794540" y="592674"/>
                    <a:pt x="742604" y="592674"/>
                  </a:cubicBezTo>
                  <a:lnTo>
                    <a:pt x="94040" y="592674"/>
                  </a:lnTo>
                  <a:cubicBezTo>
                    <a:pt x="69099" y="592674"/>
                    <a:pt x="45180" y="582766"/>
                    <a:pt x="27544" y="565130"/>
                  </a:cubicBezTo>
                  <a:cubicBezTo>
                    <a:pt x="9908" y="547494"/>
                    <a:pt x="0" y="523575"/>
                    <a:pt x="0" y="498634"/>
                  </a:cubicBezTo>
                  <a:lnTo>
                    <a:pt x="0" y="94040"/>
                  </a:lnTo>
                  <a:cubicBezTo>
                    <a:pt x="0" y="42103"/>
                    <a:pt x="42103" y="0"/>
                    <a:pt x="94040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47625"/>
              <a:ext cx="836643" cy="64029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682"/>
                </a:lnSpc>
              </a:pPr>
            </a:p>
          </p:txBody>
        </p:sp>
      </p:grpSp>
      <p:sp>
        <p:nvSpPr>
          <p:cNvPr name="Freeform 16" id="16"/>
          <p:cNvSpPr/>
          <p:nvPr/>
        </p:nvSpPr>
        <p:spPr>
          <a:xfrm flipH="false" flipV="false" rot="0">
            <a:off x="6511090" y="7059811"/>
            <a:ext cx="1026959" cy="914927"/>
          </a:xfrm>
          <a:custGeom>
            <a:avLst/>
            <a:gdLst/>
            <a:ahLst/>
            <a:cxnLst/>
            <a:rect r="r" b="b" t="t" l="l"/>
            <a:pathLst>
              <a:path h="914927" w="1026959">
                <a:moveTo>
                  <a:pt x="0" y="0"/>
                </a:moveTo>
                <a:lnTo>
                  <a:pt x="1026959" y="0"/>
                </a:lnTo>
                <a:lnTo>
                  <a:pt x="1026959" y="914927"/>
                </a:lnTo>
                <a:lnTo>
                  <a:pt x="0" y="91492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2651028" y="4147529"/>
            <a:ext cx="5662310" cy="1797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149"/>
              </a:lnSpc>
            </a:pPr>
            <a:r>
              <a:rPr lang="en-US" sz="5499">
                <a:solidFill>
                  <a:srgbClr val="000000"/>
                </a:solidFill>
                <a:latin typeface="Fredoka"/>
                <a:ea typeface="Fredoka"/>
                <a:cs typeface="Fredoka"/>
                <a:sym typeface="Fredoka"/>
              </a:rPr>
              <a:t>Recap and</a:t>
            </a:r>
          </a:p>
          <a:p>
            <a:pPr algn="l">
              <a:lnSpc>
                <a:spcPts val="7149"/>
              </a:lnSpc>
            </a:pPr>
            <a:r>
              <a:rPr lang="en-US" sz="5499">
                <a:solidFill>
                  <a:srgbClr val="000000"/>
                </a:solidFill>
                <a:latin typeface="Fredoka"/>
                <a:ea typeface="Fredoka"/>
                <a:cs typeface="Fredoka"/>
                <a:sym typeface="Fredoka"/>
              </a:rPr>
              <a:t>Review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0701519" y="4368740"/>
            <a:ext cx="3938040" cy="2114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Choosing not to smoke or vape keeps your body and mind healthy.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42875" y="9818618"/>
            <a:ext cx="4146456" cy="254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>
                <a:solidFill>
                  <a:srgbClr val="455878"/>
                </a:solidFill>
                <a:latin typeface="Garet"/>
                <a:ea typeface="Garet"/>
                <a:cs typeface="Garet"/>
                <a:sym typeface="Garet"/>
              </a:rPr>
              <a:t>© On The Mark Curriculum OTM414-AB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767898" y="4679444"/>
            <a:ext cx="4190475" cy="3106189"/>
          </a:xfrm>
          <a:custGeom>
            <a:avLst/>
            <a:gdLst/>
            <a:ahLst/>
            <a:cxnLst/>
            <a:rect r="r" b="b" t="t" l="l"/>
            <a:pathLst>
              <a:path h="3106189" w="4190475">
                <a:moveTo>
                  <a:pt x="0" y="0"/>
                </a:moveTo>
                <a:lnTo>
                  <a:pt x="4190475" y="0"/>
                </a:lnTo>
                <a:lnTo>
                  <a:pt x="4190475" y="3106190"/>
                </a:lnTo>
                <a:lnTo>
                  <a:pt x="0" y="31061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257311" y="2946939"/>
            <a:ext cx="7375738" cy="7234697"/>
          </a:xfrm>
          <a:custGeom>
            <a:avLst/>
            <a:gdLst/>
            <a:ahLst/>
            <a:cxnLst/>
            <a:rect r="r" b="b" t="t" l="l"/>
            <a:pathLst>
              <a:path h="7234697" w="7375738">
                <a:moveTo>
                  <a:pt x="0" y="0"/>
                </a:moveTo>
                <a:lnTo>
                  <a:pt x="7375738" y="0"/>
                </a:lnTo>
                <a:lnTo>
                  <a:pt x="7375738" y="7234698"/>
                </a:lnTo>
                <a:lnTo>
                  <a:pt x="0" y="723469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44999"/>
            </a:blip>
            <a:stretch>
              <a:fillRect l="0" t="-2461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80090" y="3416692"/>
            <a:ext cx="6345080" cy="6345080"/>
            <a:chOff x="0" y="0"/>
            <a:chExt cx="812800" cy="8128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AF5EF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283925" y="3620538"/>
            <a:ext cx="5937411" cy="5937387"/>
            <a:chOff x="0" y="0"/>
            <a:chExt cx="6350000" cy="6349975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6350000" cy="6349975"/>
            </a:xfrm>
            <a:custGeom>
              <a:avLst/>
              <a:gdLst/>
              <a:ahLst/>
              <a:cxnLst/>
              <a:rect r="r" b="b" t="t" l="l"/>
              <a:pathLst>
                <a:path h="6349975" w="6350000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l="-955" t="0" r="-955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8969390" y="2975514"/>
            <a:ext cx="8705689" cy="4222066"/>
            <a:chOff x="0" y="0"/>
            <a:chExt cx="1551923" cy="752648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551923" cy="752648"/>
            </a:xfrm>
            <a:custGeom>
              <a:avLst/>
              <a:gdLst/>
              <a:ahLst/>
              <a:cxnLst/>
              <a:rect r="r" b="b" t="t" l="l"/>
              <a:pathLst>
                <a:path h="752648" w="1551923">
                  <a:moveTo>
                    <a:pt x="17786" y="0"/>
                  </a:moveTo>
                  <a:lnTo>
                    <a:pt x="1534137" y="0"/>
                  </a:lnTo>
                  <a:cubicBezTo>
                    <a:pt x="1538854" y="0"/>
                    <a:pt x="1543378" y="1874"/>
                    <a:pt x="1546713" y="5209"/>
                  </a:cubicBezTo>
                  <a:cubicBezTo>
                    <a:pt x="1550049" y="8545"/>
                    <a:pt x="1551923" y="13069"/>
                    <a:pt x="1551923" y="17786"/>
                  </a:cubicBezTo>
                  <a:lnTo>
                    <a:pt x="1551923" y="734862"/>
                  </a:lnTo>
                  <a:cubicBezTo>
                    <a:pt x="1551923" y="739579"/>
                    <a:pt x="1550049" y="744103"/>
                    <a:pt x="1546713" y="747439"/>
                  </a:cubicBezTo>
                  <a:cubicBezTo>
                    <a:pt x="1543378" y="750774"/>
                    <a:pt x="1538854" y="752648"/>
                    <a:pt x="1534137" y="752648"/>
                  </a:cubicBezTo>
                  <a:lnTo>
                    <a:pt x="17786" y="752648"/>
                  </a:lnTo>
                  <a:cubicBezTo>
                    <a:pt x="13069" y="752648"/>
                    <a:pt x="8545" y="750774"/>
                    <a:pt x="5209" y="747439"/>
                  </a:cubicBezTo>
                  <a:cubicBezTo>
                    <a:pt x="1874" y="744103"/>
                    <a:pt x="0" y="739579"/>
                    <a:pt x="0" y="734862"/>
                  </a:cubicBezTo>
                  <a:lnTo>
                    <a:pt x="0" y="17786"/>
                  </a:lnTo>
                  <a:cubicBezTo>
                    <a:pt x="0" y="13069"/>
                    <a:pt x="1874" y="8545"/>
                    <a:pt x="5209" y="5209"/>
                  </a:cubicBezTo>
                  <a:cubicBezTo>
                    <a:pt x="8545" y="1874"/>
                    <a:pt x="13069" y="0"/>
                    <a:pt x="17786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1551923" cy="79074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2" id="12"/>
          <p:cNvSpPr/>
          <p:nvPr/>
        </p:nvSpPr>
        <p:spPr>
          <a:xfrm flipH="false" flipV="false" rot="-10800000">
            <a:off x="16383945" y="1424562"/>
            <a:ext cx="577954" cy="439245"/>
          </a:xfrm>
          <a:custGeom>
            <a:avLst/>
            <a:gdLst/>
            <a:ahLst/>
            <a:cxnLst/>
            <a:rect r="r" b="b" t="t" l="l"/>
            <a:pathLst>
              <a:path h="439245" w="577954">
                <a:moveTo>
                  <a:pt x="0" y="0"/>
                </a:moveTo>
                <a:lnTo>
                  <a:pt x="577954" y="0"/>
                </a:lnTo>
                <a:lnTo>
                  <a:pt x="577954" y="439244"/>
                </a:lnTo>
                <a:lnTo>
                  <a:pt x="0" y="43924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30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7434537" y="6511424"/>
            <a:ext cx="889870" cy="852034"/>
          </a:xfrm>
          <a:custGeom>
            <a:avLst/>
            <a:gdLst/>
            <a:ahLst/>
            <a:cxnLst/>
            <a:rect r="r" b="b" t="t" l="l"/>
            <a:pathLst>
              <a:path h="852034" w="889870">
                <a:moveTo>
                  <a:pt x="0" y="0"/>
                </a:moveTo>
                <a:lnTo>
                  <a:pt x="889870" y="0"/>
                </a:lnTo>
                <a:lnTo>
                  <a:pt x="889870" y="852034"/>
                </a:lnTo>
                <a:lnTo>
                  <a:pt x="0" y="85203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8083621" y="568715"/>
            <a:ext cx="1771539" cy="1578280"/>
          </a:xfrm>
          <a:custGeom>
            <a:avLst/>
            <a:gdLst/>
            <a:ahLst/>
            <a:cxnLst/>
            <a:rect r="r" b="b" t="t" l="l"/>
            <a:pathLst>
              <a:path h="1578280" w="1771539">
                <a:moveTo>
                  <a:pt x="0" y="0"/>
                </a:moveTo>
                <a:lnTo>
                  <a:pt x="1771538" y="0"/>
                </a:lnTo>
                <a:lnTo>
                  <a:pt x="1771538" y="1578280"/>
                </a:lnTo>
                <a:lnTo>
                  <a:pt x="0" y="157828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686723" y="686723"/>
            <a:ext cx="683954" cy="683954"/>
          </a:xfrm>
          <a:custGeom>
            <a:avLst/>
            <a:gdLst/>
            <a:ahLst/>
            <a:cxnLst/>
            <a:rect r="r" b="b" t="t" l="l"/>
            <a:pathLst>
              <a:path h="683954" w="683954">
                <a:moveTo>
                  <a:pt x="0" y="0"/>
                </a:moveTo>
                <a:lnTo>
                  <a:pt x="683954" y="0"/>
                </a:lnTo>
                <a:lnTo>
                  <a:pt x="683954" y="683954"/>
                </a:lnTo>
                <a:lnTo>
                  <a:pt x="0" y="68395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5760362" y="-130675"/>
            <a:ext cx="4190475" cy="3106189"/>
          </a:xfrm>
          <a:custGeom>
            <a:avLst/>
            <a:gdLst/>
            <a:ahLst/>
            <a:cxnLst/>
            <a:rect r="r" b="b" t="t" l="l"/>
            <a:pathLst>
              <a:path h="3106189" w="4190475">
                <a:moveTo>
                  <a:pt x="0" y="0"/>
                </a:moveTo>
                <a:lnTo>
                  <a:pt x="4190475" y="0"/>
                </a:lnTo>
                <a:lnTo>
                  <a:pt x="4190475" y="3106189"/>
                </a:lnTo>
                <a:lnTo>
                  <a:pt x="0" y="31061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1625739" y="1239580"/>
            <a:ext cx="5662310" cy="764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29"/>
              </a:lnSpc>
            </a:pPr>
            <a:r>
              <a:rPr lang="en-US" sz="5499">
                <a:solidFill>
                  <a:srgbClr val="FFDE59"/>
                </a:solidFill>
                <a:latin typeface="Fredoka"/>
                <a:ea typeface="Fredoka"/>
                <a:cs typeface="Fredoka"/>
                <a:sym typeface="Fredoka"/>
              </a:rPr>
              <a:t>Homework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625739" y="1946970"/>
            <a:ext cx="5662310" cy="892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149"/>
              </a:lnSpc>
            </a:pPr>
            <a:r>
              <a:rPr lang="en-US" sz="5499">
                <a:solidFill>
                  <a:srgbClr val="455878"/>
                </a:solidFill>
                <a:latin typeface="Fredoka"/>
                <a:ea typeface="Fredoka"/>
                <a:cs typeface="Fredoka"/>
                <a:sym typeface="Fredoka"/>
              </a:rPr>
              <a:t>Extension Task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559779" y="3597601"/>
            <a:ext cx="6028411" cy="5568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39"/>
              </a:lnSpc>
            </a:pPr>
            <a:r>
              <a:rPr lang="en-US" sz="3999">
                <a:solidFill>
                  <a:srgbClr val="000000"/>
                </a:solidFill>
                <a:latin typeface="Fredoka"/>
                <a:ea typeface="Fredoka"/>
                <a:cs typeface="Fredoka"/>
                <a:sym typeface="Fredoka"/>
              </a:rPr>
              <a:t>Research Task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9634985" y="4318066"/>
            <a:ext cx="7485740" cy="2409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99"/>
              </a:lnSpc>
            </a:pPr>
            <a:r>
              <a:rPr lang="en-US" sz="2999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Research a Canadian health organization that educates people about the dangers of smoking and vaping. Write its name and one fact you learned.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42875" y="9818618"/>
            <a:ext cx="4146456" cy="254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>
                <a:solidFill>
                  <a:srgbClr val="455878"/>
                </a:solidFill>
                <a:latin typeface="Garet"/>
                <a:ea typeface="Garet"/>
                <a:cs typeface="Garet"/>
                <a:sym typeface="Garet"/>
              </a:rPr>
              <a:t>© On The Mark Curriculum OTM414-AB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-1865441" y="-308473"/>
            <a:ext cx="10557655" cy="10903946"/>
            <a:chOff x="0" y="0"/>
            <a:chExt cx="6350000" cy="65582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74930" y="74930"/>
              <a:ext cx="6200140" cy="6408420"/>
            </a:xfrm>
            <a:custGeom>
              <a:avLst/>
              <a:gdLst/>
              <a:ahLst/>
              <a:cxnLst/>
              <a:rect r="r" b="b" t="t" l="l"/>
              <a:pathLst>
                <a:path h="6408420" w="6200140">
                  <a:moveTo>
                    <a:pt x="6200140" y="5351780"/>
                  </a:moveTo>
                  <a:cubicBezTo>
                    <a:pt x="6200140" y="5935980"/>
                    <a:pt x="5726430" y="6408420"/>
                    <a:pt x="5143500" y="6408420"/>
                  </a:cubicBezTo>
                  <a:lnTo>
                    <a:pt x="1056640" y="6408420"/>
                  </a:lnTo>
                  <a:cubicBezTo>
                    <a:pt x="472440" y="6408420"/>
                    <a:pt x="0" y="5934710"/>
                    <a:pt x="0" y="5351780"/>
                  </a:cubicBezTo>
                  <a:lnTo>
                    <a:pt x="0" y="1056640"/>
                  </a:lnTo>
                  <a:cubicBezTo>
                    <a:pt x="0" y="472440"/>
                    <a:pt x="473710" y="0"/>
                    <a:pt x="1056640" y="0"/>
                  </a:cubicBezTo>
                  <a:lnTo>
                    <a:pt x="5143500" y="0"/>
                  </a:lnTo>
                  <a:cubicBezTo>
                    <a:pt x="5727700" y="0"/>
                    <a:pt x="6200140" y="473710"/>
                    <a:pt x="6200140" y="1056640"/>
                  </a:cubicBezTo>
                  <a:lnTo>
                    <a:pt x="6200140" y="5351780"/>
                  </a:lnTo>
                  <a:close/>
                </a:path>
              </a:pathLst>
            </a:custGeom>
            <a:blipFill>
              <a:blip r:embed="rId2"/>
              <a:stretch>
                <a:fillRect l="-18563" t="0" r="-18563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350000" cy="6558280"/>
            </a:xfrm>
            <a:custGeom>
              <a:avLst/>
              <a:gdLst/>
              <a:ahLst/>
              <a:cxnLst/>
              <a:rect r="r" b="b" t="t" l="l"/>
              <a:pathLst>
                <a:path h="6558280" w="6350000">
                  <a:moveTo>
                    <a:pt x="5218430" y="6558280"/>
                  </a:moveTo>
                  <a:lnTo>
                    <a:pt x="1131570" y="6558280"/>
                  </a:lnTo>
                  <a:cubicBezTo>
                    <a:pt x="508000" y="6558280"/>
                    <a:pt x="0" y="6050280"/>
                    <a:pt x="0" y="5426710"/>
                  </a:cubicBezTo>
                  <a:lnTo>
                    <a:pt x="0" y="1131570"/>
                  </a:lnTo>
                  <a:cubicBezTo>
                    <a:pt x="0" y="508000"/>
                    <a:pt x="508000" y="0"/>
                    <a:pt x="1131570" y="0"/>
                  </a:cubicBezTo>
                  <a:lnTo>
                    <a:pt x="5218430" y="0"/>
                  </a:lnTo>
                  <a:cubicBezTo>
                    <a:pt x="5842000" y="0"/>
                    <a:pt x="6350000" y="508000"/>
                    <a:pt x="6350000" y="1131570"/>
                  </a:cubicBezTo>
                  <a:lnTo>
                    <a:pt x="6350000" y="5425440"/>
                  </a:lnTo>
                  <a:cubicBezTo>
                    <a:pt x="6350000" y="6050280"/>
                    <a:pt x="5842000" y="6558280"/>
                    <a:pt x="5218430" y="6558280"/>
                  </a:cubicBezTo>
                  <a:close/>
                  <a:moveTo>
                    <a:pt x="1131570" y="149860"/>
                  </a:moveTo>
                  <a:cubicBezTo>
                    <a:pt x="590550" y="149860"/>
                    <a:pt x="149860" y="590550"/>
                    <a:pt x="149860" y="1131570"/>
                  </a:cubicBezTo>
                  <a:lnTo>
                    <a:pt x="149860" y="5425440"/>
                  </a:lnTo>
                  <a:cubicBezTo>
                    <a:pt x="149860" y="5966460"/>
                    <a:pt x="590550" y="6407150"/>
                    <a:pt x="1131570" y="6407150"/>
                  </a:cubicBezTo>
                  <a:lnTo>
                    <a:pt x="5218430" y="6407150"/>
                  </a:lnTo>
                  <a:cubicBezTo>
                    <a:pt x="5759450" y="6407150"/>
                    <a:pt x="6200140" y="5966460"/>
                    <a:pt x="6200140" y="5425440"/>
                  </a:cubicBezTo>
                  <a:lnTo>
                    <a:pt x="6200140" y="1131570"/>
                  </a:lnTo>
                  <a:cubicBezTo>
                    <a:pt x="6200140" y="590550"/>
                    <a:pt x="5759450" y="149860"/>
                    <a:pt x="5218430" y="149860"/>
                  </a:cubicBezTo>
                  <a:lnTo>
                    <a:pt x="1131570" y="149860"/>
                  </a:lnTo>
                  <a:close/>
                </a:path>
              </a:pathLst>
            </a:custGeom>
            <a:solidFill>
              <a:srgbClr val="D9D9D9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8994601" y="1028700"/>
            <a:ext cx="602309" cy="576700"/>
          </a:xfrm>
          <a:custGeom>
            <a:avLst/>
            <a:gdLst/>
            <a:ahLst/>
            <a:cxnLst/>
            <a:rect r="r" b="b" t="t" l="l"/>
            <a:pathLst>
              <a:path h="576700" w="602309">
                <a:moveTo>
                  <a:pt x="0" y="0"/>
                </a:moveTo>
                <a:lnTo>
                  <a:pt x="602309" y="0"/>
                </a:lnTo>
                <a:lnTo>
                  <a:pt x="602309" y="576700"/>
                </a:lnTo>
                <a:lnTo>
                  <a:pt x="0" y="5767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3250856">
            <a:off x="16661895" y="8121386"/>
            <a:ext cx="301155" cy="288350"/>
          </a:xfrm>
          <a:custGeom>
            <a:avLst/>
            <a:gdLst/>
            <a:ahLst/>
            <a:cxnLst/>
            <a:rect r="r" b="b" t="t" l="l"/>
            <a:pathLst>
              <a:path h="288350" w="301155">
                <a:moveTo>
                  <a:pt x="0" y="0"/>
                </a:moveTo>
                <a:lnTo>
                  <a:pt x="301155" y="0"/>
                </a:lnTo>
                <a:lnTo>
                  <a:pt x="301155" y="288350"/>
                </a:lnTo>
                <a:lnTo>
                  <a:pt x="0" y="28835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-1211978">
            <a:off x="15930059" y="1587833"/>
            <a:ext cx="360706" cy="315618"/>
            <a:chOff x="0" y="0"/>
            <a:chExt cx="812800" cy="7112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711200"/>
            </a:xfrm>
            <a:custGeom>
              <a:avLst/>
              <a:gdLst/>
              <a:ahLst/>
              <a:cxnLst/>
              <a:rect r="r" b="b" t="t" l="l"/>
              <a:pathLst>
                <a:path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10055133" y="-308473"/>
            <a:ext cx="1199068" cy="1068261"/>
          </a:xfrm>
          <a:custGeom>
            <a:avLst/>
            <a:gdLst/>
            <a:ahLst/>
            <a:cxnLst/>
            <a:rect r="r" b="b" t="t" l="l"/>
            <a:pathLst>
              <a:path h="1068261" w="1199068">
                <a:moveTo>
                  <a:pt x="0" y="0"/>
                </a:moveTo>
                <a:lnTo>
                  <a:pt x="1199068" y="0"/>
                </a:lnTo>
                <a:lnTo>
                  <a:pt x="1199068" y="1068260"/>
                </a:lnTo>
                <a:lnTo>
                  <a:pt x="0" y="106826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9849209" y="4045358"/>
            <a:ext cx="6963264" cy="31146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605E5E"/>
                </a:solidFill>
                <a:latin typeface="Garet"/>
                <a:ea typeface="Garet"/>
                <a:cs typeface="Garet"/>
                <a:sym typeface="Garet"/>
              </a:rPr>
              <a:t>Identify harmful substances found in tobacco and vaping products (e.g., nicotine, tar, carbon monoxide) and explain their short- and long-term effects on physical and mental health.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849209" y="2929317"/>
            <a:ext cx="5662310" cy="6229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69"/>
              </a:lnSpc>
            </a:pPr>
            <a:r>
              <a:rPr lang="en-US" sz="4499">
                <a:solidFill>
                  <a:srgbClr val="FFDE59"/>
                </a:solidFill>
                <a:latin typeface="Fredoka"/>
                <a:ea typeface="Fredoka"/>
                <a:cs typeface="Fredoka"/>
                <a:sym typeface="Fredoka"/>
              </a:rPr>
              <a:t>Learning Objective: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42875" y="9818618"/>
            <a:ext cx="4146456" cy="254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>
                <a:solidFill>
                  <a:srgbClr val="455878"/>
                </a:solidFill>
                <a:latin typeface="Garet"/>
                <a:ea typeface="Garet"/>
                <a:cs typeface="Garet"/>
                <a:sym typeface="Garet"/>
              </a:rPr>
              <a:t>© On The Mark Curriculum OTM414-AB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144000" y="2395252"/>
            <a:ext cx="17379765" cy="17069773"/>
            <a:chOff x="0" y="0"/>
            <a:chExt cx="827561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27561" cy="812800"/>
            </a:xfrm>
            <a:custGeom>
              <a:avLst/>
              <a:gdLst/>
              <a:ahLst/>
              <a:cxnLst/>
              <a:rect r="r" b="b" t="t" l="l"/>
              <a:pathLst>
                <a:path h="812800" w="827561">
                  <a:moveTo>
                    <a:pt x="413780" y="0"/>
                  </a:moveTo>
                  <a:cubicBezTo>
                    <a:pt x="185256" y="0"/>
                    <a:pt x="0" y="181951"/>
                    <a:pt x="0" y="406400"/>
                  </a:cubicBezTo>
                  <a:cubicBezTo>
                    <a:pt x="0" y="630849"/>
                    <a:pt x="185256" y="812800"/>
                    <a:pt x="413780" y="812800"/>
                  </a:cubicBezTo>
                  <a:cubicBezTo>
                    <a:pt x="642305" y="812800"/>
                    <a:pt x="827561" y="630849"/>
                    <a:pt x="827561" y="406400"/>
                  </a:cubicBezTo>
                  <a:cubicBezTo>
                    <a:pt x="827561" y="181951"/>
                    <a:pt x="642305" y="0"/>
                    <a:pt x="41378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76200" cap="sq">
              <a:solidFill>
                <a:srgbClr val="FFDE59"/>
              </a:solidFill>
              <a:prstDash val="sysDot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77584" y="38100"/>
              <a:ext cx="672393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5114791" y="-536639"/>
            <a:ext cx="4772304" cy="3537471"/>
          </a:xfrm>
          <a:custGeom>
            <a:avLst/>
            <a:gdLst/>
            <a:ahLst/>
            <a:cxnLst/>
            <a:rect r="r" b="b" t="t" l="l"/>
            <a:pathLst>
              <a:path h="3537471" w="4772304">
                <a:moveTo>
                  <a:pt x="0" y="0"/>
                </a:moveTo>
                <a:lnTo>
                  <a:pt x="4772304" y="0"/>
                </a:lnTo>
                <a:lnTo>
                  <a:pt x="4772304" y="3537471"/>
                </a:lnTo>
                <a:lnTo>
                  <a:pt x="0" y="353747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0175851" y="2174851"/>
            <a:ext cx="8112149" cy="8112149"/>
            <a:chOff x="0" y="0"/>
            <a:chExt cx="6350000" cy="63500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350000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50000">
                  <a:moveTo>
                    <a:pt x="0" y="6350000"/>
                  </a:moveTo>
                  <a:lnTo>
                    <a:pt x="6350000" y="6350000"/>
                  </a:lnTo>
                  <a:lnTo>
                    <a:pt x="6350000" y="0"/>
                  </a:lnTo>
                  <a:cubicBezTo>
                    <a:pt x="2843530" y="0"/>
                    <a:pt x="0" y="2843530"/>
                    <a:pt x="0" y="6350000"/>
                  </a:cubicBezTo>
                  <a:close/>
                </a:path>
              </a:pathLst>
            </a:custGeom>
            <a:blipFill>
              <a:blip r:embed="rId4"/>
              <a:stretch>
                <a:fillRect l="-24766" t="0" r="-24766" b="0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13325173" y="2931247"/>
            <a:ext cx="1199068" cy="1068261"/>
          </a:xfrm>
          <a:custGeom>
            <a:avLst/>
            <a:gdLst/>
            <a:ahLst/>
            <a:cxnLst/>
            <a:rect r="r" b="b" t="t" l="l"/>
            <a:pathLst>
              <a:path h="1068261" w="1199068">
                <a:moveTo>
                  <a:pt x="0" y="0"/>
                </a:moveTo>
                <a:lnTo>
                  <a:pt x="1199068" y="0"/>
                </a:lnTo>
                <a:lnTo>
                  <a:pt x="1199068" y="1068261"/>
                </a:lnTo>
                <a:lnTo>
                  <a:pt x="0" y="106826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2230949" y="1344977"/>
            <a:ext cx="503345" cy="481944"/>
          </a:xfrm>
          <a:custGeom>
            <a:avLst/>
            <a:gdLst/>
            <a:ahLst/>
            <a:cxnLst/>
            <a:rect r="r" b="b" t="t" l="l"/>
            <a:pathLst>
              <a:path h="481944" w="503345">
                <a:moveTo>
                  <a:pt x="0" y="0"/>
                </a:moveTo>
                <a:lnTo>
                  <a:pt x="503345" y="0"/>
                </a:lnTo>
                <a:lnTo>
                  <a:pt x="503345" y="481944"/>
                </a:lnTo>
                <a:lnTo>
                  <a:pt x="0" y="48194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3250856">
            <a:off x="11933772" y="3517440"/>
            <a:ext cx="251673" cy="240972"/>
          </a:xfrm>
          <a:custGeom>
            <a:avLst/>
            <a:gdLst/>
            <a:ahLst/>
            <a:cxnLst/>
            <a:rect r="r" b="b" t="t" l="l"/>
            <a:pathLst>
              <a:path h="240972" w="251673">
                <a:moveTo>
                  <a:pt x="0" y="0"/>
                </a:moveTo>
                <a:lnTo>
                  <a:pt x="251672" y="0"/>
                </a:lnTo>
                <a:lnTo>
                  <a:pt x="251672" y="240972"/>
                </a:lnTo>
                <a:lnTo>
                  <a:pt x="0" y="24097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-1211978">
            <a:off x="10425837" y="4842889"/>
            <a:ext cx="301439" cy="263759"/>
            <a:chOff x="0" y="0"/>
            <a:chExt cx="812800" cy="7112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711200"/>
            </a:xfrm>
            <a:custGeom>
              <a:avLst/>
              <a:gdLst/>
              <a:ahLst/>
              <a:cxnLst/>
              <a:rect r="r" b="b" t="t" l="l"/>
              <a:pathLst>
                <a:path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686723" y="686723"/>
            <a:ext cx="683954" cy="683954"/>
          </a:xfrm>
          <a:custGeom>
            <a:avLst/>
            <a:gdLst/>
            <a:ahLst/>
            <a:cxnLst/>
            <a:rect r="r" b="b" t="t" l="l"/>
            <a:pathLst>
              <a:path h="683954" w="683954">
                <a:moveTo>
                  <a:pt x="0" y="0"/>
                </a:moveTo>
                <a:lnTo>
                  <a:pt x="683954" y="0"/>
                </a:lnTo>
                <a:lnTo>
                  <a:pt x="683954" y="683954"/>
                </a:lnTo>
                <a:lnTo>
                  <a:pt x="0" y="68395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0">
            <a:off x="2007582" y="7519725"/>
            <a:ext cx="1059953" cy="1059953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8" id="18"/>
          <p:cNvSpPr/>
          <p:nvPr/>
        </p:nvSpPr>
        <p:spPr>
          <a:xfrm flipH="false" flipV="false" rot="0">
            <a:off x="2320951" y="7824651"/>
            <a:ext cx="433216" cy="431050"/>
          </a:xfrm>
          <a:custGeom>
            <a:avLst/>
            <a:gdLst/>
            <a:ahLst/>
            <a:cxnLst/>
            <a:rect r="r" b="b" t="t" l="l"/>
            <a:pathLst>
              <a:path h="431050" w="433216">
                <a:moveTo>
                  <a:pt x="0" y="0"/>
                </a:moveTo>
                <a:lnTo>
                  <a:pt x="433215" y="0"/>
                </a:lnTo>
                <a:lnTo>
                  <a:pt x="433215" y="431050"/>
                </a:lnTo>
                <a:lnTo>
                  <a:pt x="0" y="43105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1028700" y="2180099"/>
            <a:ext cx="5662310" cy="764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29"/>
              </a:lnSpc>
            </a:pPr>
            <a:r>
              <a:rPr lang="en-US" sz="5499">
                <a:solidFill>
                  <a:srgbClr val="455878"/>
                </a:solidFill>
                <a:latin typeface="Fredoka"/>
                <a:ea typeface="Fredoka"/>
                <a:cs typeface="Fredoka"/>
                <a:sym typeface="Fredoka"/>
              </a:rPr>
              <a:t>What are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028700" y="2992264"/>
            <a:ext cx="7202622" cy="892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149"/>
              </a:lnSpc>
            </a:pPr>
            <a:r>
              <a:rPr lang="en-US" sz="5499">
                <a:solidFill>
                  <a:srgbClr val="FFDE59"/>
                </a:solidFill>
                <a:latin typeface="Fredoka"/>
                <a:ea typeface="Fredoka"/>
                <a:cs typeface="Fredoka"/>
                <a:sym typeface="Fredoka"/>
              </a:rPr>
              <a:t>Harmful Substances?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028700" y="4360893"/>
            <a:ext cx="8115300" cy="2114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Some substances in tobacco and vaping products are bad for your health. These include nicotine, tar, and carbon monoxide.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3372335" y="7453685"/>
            <a:ext cx="5554702" cy="1298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In Canada, the number of smokers has decreased to 10.9% in 2022.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3372335" y="6980472"/>
            <a:ext cx="5111377" cy="450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39"/>
              </a:lnSpc>
            </a:pPr>
            <a:r>
              <a:rPr lang="en-US" sz="2799" b="true">
                <a:solidFill>
                  <a:srgbClr val="000000"/>
                </a:solidFill>
                <a:latin typeface="Garet Bold"/>
                <a:ea typeface="Garet Bold"/>
                <a:cs typeface="Garet Bold"/>
                <a:sym typeface="Garet Bold"/>
              </a:rPr>
              <a:t>Health Canada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42875" y="9818618"/>
            <a:ext cx="4146456" cy="254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>
                <a:solidFill>
                  <a:srgbClr val="455878"/>
                </a:solidFill>
                <a:latin typeface="Garet"/>
                <a:ea typeface="Garet"/>
                <a:cs typeface="Garet"/>
                <a:sym typeface="Garet"/>
              </a:rPr>
              <a:t>© On The Mark Curriculum OTM414-AB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74332" y="1608801"/>
            <a:ext cx="7236900" cy="7069397"/>
            <a:chOff x="0" y="0"/>
            <a:chExt cx="4828540" cy="4716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-7620"/>
              <a:ext cx="4833620" cy="4726940"/>
            </a:xfrm>
            <a:custGeom>
              <a:avLst/>
              <a:gdLst/>
              <a:ahLst/>
              <a:cxnLst/>
              <a:rect r="r" b="b" t="t" l="l"/>
              <a:pathLst>
                <a:path h="4726940" w="483362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80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10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40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0" y="4281170"/>
                    <a:pt x="4535170" y="4335780"/>
                    <a:pt x="4491990" y="4382770"/>
                  </a:cubicBezTo>
                  <a:cubicBezTo>
                    <a:pt x="4453890" y="4424680"/>
                    <a:pt x="4411980" y="4466590"/>
                    <a:pt x="4345940" y="4467860"/>
                  </a:cubicBezTo>
                  <a:cubicBezTo>
                    <a:pt x="4330700" y="4467860"/>
                    <a:pt x="4316730" y="4483100"/>
                    <a:pt x="4301490" y="4490720"/>
                  </a:cubicBezTo>
                  <a:cubicBezTo>
                    <a:pt x="4236720" y="4518660"/>
                    <a:pt x="4169410" y="4542790"/>
                    <a:pt x="4105910" y="4573270"/>
                  </a:cubicBezTo>
                  <a:cubicBezTo>
                    <a:pt x="3989070" y="4629150"/>
                    <a:pt x="3863340" y="4638040"/>
                    <a:pt x="3737610" y="4643120"/>
                  </a:cubicBezTo>
                  <a:cubicBezTo>
                    <a:pt x="3689350" y="4645660"/>
                    <a:pt x="3639820" y="4641850"/>
                    <a:pt x="3591560" y="4645660"/>
                  </a:cubicBezTo>
                  <a:cubicBezTo>
                    <a:pt x="3567430" y="4646930"/>
                    <a:pt x="3544570" y="4658360"/>
                    <a:pt x="3521710" y="4663440"/>
                  </a:cubicBezTo>
                  <a:cubicBezTo>
                    <a:pt x="3511550" y="4665980"/>
                    <a:pt x="3501390" y="4664710"/>
                    <a:pt x="3489960" y="4665980"/>
                  </a:cubicBezTo>
                  <a:cubicBezTo>
                    <a:pt x="3474720" y="4667250"/>
                    <a:pt x="3459480" y="4671060"/>
                    <a:pt x="3444240" y="4669790"/>
                  </a:cubicBezTo>
                  <a:cubicBezTo>
                    <a:pt x="3429000" y="4667250"/>
                    <a:pt x="3418840" y="4662170"/>
                    <a:pt x="3416300" y="4662170"/>
                  </a:cubicBezTo>
                  <a:close/>
                </a:path>
              </a:pathLst>
            </a:custGeom>
            <a:blipFill>
              <a:blip r:embed="rId2"/>
              <a:stretch>
                <a:fillRect l="0" t="-18282" r="0" b="-18282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9838318" y="2530265"/>
            <a:ext cx="5662310" cy="764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29"/>
              </a:lnSpc>
            </a:pPr>
            <a:r>
              <a:rPr lang="en-US" sz="5499">
                <a:solidFill>
                  <a:srgbClr val="455878"/>
                </a:solidFill>
                <a:latin typeface="Fredoka"/>
                <a:ea typeface="Fredoka"/>
                <a:cs typeface="Fredoka"/>
                <a:sym typeface="Fredoka"/>
              </a:rPr>
              <a:t>Nicotine</a:t>
            </a:r>
          </a:p>
        </p:txBody>
      </p:sp>
      <p:sp>
        <p:nvSpPr>
          <p:cNvPr name="AutoShape 5" id="5"/>
          <p:cNvSpPr/>
          <p:nvPr/>
        </p:nvSpPr>
        <p:spPr>
          <a:xfrm>
            <a:off x="12239801" y="4168080"/>
            <a:ext cx="4090756" cy="0"/>
          </a:xfrm>
          <a:prstGeom prst="line">
            <a:avLst/>
          </a:prstGeom>
          <a:ln cap="flat" w="38100">
            <a:solidFill>
              <a:srgbClr val="FFDE59"/>
            </a:solidFill>
            <a:prstDash val="sysDot"/>
            <a:headEnd type="none" len="sm" w="sm"/>
            <a:tailEnd type="none" len="sm" w="sm"/>
          </a:ln>
        </p:spPr>
      </p:sp>
      <p:sp>
        <p:nvSpPr>
          <p:cNvPr name="Freeform 6" id="6"/>
          <p:cNvSpPr/>
          <p:nvPr/>
        </p:nvSpPr>
        <p:spPr>
          <a:xfrm flipH="true" flipV="false" rot="0">
            <a:off x="-79522" y="6749529"/>
            <a:ext cx="4772304" cy="3537471"/>
          </a:xfrm>
          <a:custGeom>
            <a:avLst/>
            <a:gdLst/>
            <a:ahLst/>
            <a:cxnLst/>
            <a:rect r="r" b="b" t="t" l="l"/>
            <a:pathLst>
              <a:path h="3537471" w="4772304">
                <a:moveTo>
                  <a:pt x="4772304" y="0"/>
                </a:moveTo>
                <a:lnTo>
                  <a:pt x="0" y="0"/>
                </a:lnTo>
                <a:lnTo>
                  <a:pt x="0" y="3537471"/>
                </a:lnTo>
                <a:lnTo>
                  <a:pt x="4772304" y="3537471"/>
                </a:lnTo>
                <a:lnTo>
                  <a:pt x="4772304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true" rot="0">
            <a:off x="13515696" y="1346"/>
            <a:ext cx="4772304" cy="3537471"/>
          </a:xfrm>
          <a:custGeom>
            <a:avLst/>
            <a:gdLst/>
            <a:ahLst/>
            <a:cxnLst/>
            <a:rect r="r" b="b" t="t" l="l"/>
            <a:pathLst>
              <a:path h="3537471" w="4772304">
                <a:moveTo>
                  <a:pt x="0" y="3537471"/>
                </a:moveTo>
                <a:lnTo>
                  <a:pt x="4772304" y="3537471"/>
                </a:lnTo>
                <a:lnTo>
                  <a:pt x="4772304" y="0"/>
                </a:lnTo>
                <a:lnTo>
                  <a:pt x="0" y="0"/>
                </a:lnTo>
                <a:lnTo>
                  <a:pt x="0" y="3537471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-5400000">
            <a:off x="10933898" y="2662401"/>
            <a:ext cx="696536" cy="2973258"/>
            <a:chOff x="0" y="0"/>
            <a:chExt cx="183450" cy="78308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83450" cy="783080"/>
            </a:xfrm>
            <a:custGeom>
              <a:avLst/>
              <a:gdLst/>
              <a:ahLst/>
              <a:cxnLst/>
              <a:rect r="r" b="b" t="t" l="l"/>
              <a:pathLst>
                <a:path h="783080" w="183450">
                  <a:moveTo>
                    <a:pt x="91725" y="0"/>
                  </a:moveTo>
                  <a:lnTo>
                    <a:pt x="91725" y="0"/>
                  </a:lnTo>
                  <a:cubicBezTo>
                    <a:pt x="116052" y="0"/>
                    <a:pt x="139382" y="9664"/>
                    <a:pt x="156584" y="26866"/>
                  </a:cubicBezTo>
                  <a:cubicBezTo>
                    <a:pt x="173786" y="44067"/>
                    <a:pt x="183450" y="67398"/>
                    <a:pt x="183450" y="91725"/>
                  </a:cubicBezTo>
                  <a:lnTo>
                    <a:pt x="183450" y="691355"/>
                  </a:lnTo>
                  <a:cubicBezTo>
                    <a:pt x="183450" y="742014"/>
                    <a:pt x="142383" y="783080"/>
                    <a:pt x="91725" y="783080"/>
                  </a:cubicBezTo>
                  <a:lnTo>
                    <a:pt x="91725" y="783080"/>
                  </a:lnTo>
                  <a:cubicBezTo>
                    <a:pt x="67398" y="783080"/>
                    <a:pt x="44067" y="773416"/>
                    <a:pt x="26866" y="756215"/>
                  </a:cubicBezTo>
                  <a:cubicBezTo>
                    <a:pt x="9664" y="739013"/>
                    <a:pt x="0" y="715682"/>
                    <a:pt x="0" y="691355"/>
                  </a:cubicBezTo>
                  <a:lnTo>
                    <a:pt x="0" y="91725"/>
                  </a:lnTo>
                  <a:cubicBezTo>
                    <a:pt x="0" y="41067"/>
                    <a:pt x="41067" y="0"/>
                    <a:pt x="91725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183450" cy="8211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9627676" y="1770081"/>
            <a:ext cx="335721" cy="318935"/>
          </a:xfrm>
          <a:custGeom>
            <a:avLst/>
            <a:gdLst/>
            <a:ahLst/>
            <a:cxnLst/>
            <a:rect r="r" b="b" t="t" l="l"/>
            <a:pathLst>
              <a:path h="318935" w="335721">
                <a:moveTo>
                  <a:pt x="0" y="0"/>
                </a:moveTo>
                <a:lnTo>
                  <a:pt x="335721" y="0"/>
                </a:lnTo>
                <a:lnTo>
                  <a:pt x="335721" y="318935"/>
                </a:lnTo>
                <a:lnTo>
                  <a:pt x="0" y="31893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7112164" y="7858195"/>
            <a:ext cx="1199068" cy="1068261"/>
          </a:xfrm>
          <a:custGeom>
            <a:avLst/>
            <a:gdLst/>
            <a:ahLst/>
            <a:cxnLst/>
            <a:rect r="r" b="b" t="t" l="l"/>
            <a:pathLst>
              <a:path h="1068261" w="1199068">
                <a:moveTo>
                  <a:pt x="0" y="0"/>
                </a:moveTo>
                <a:lnTo>
                  <a:pt x="1199068" y="0"/>
                </a:lnTo>
                <a:lnTo>
                  <a:pt x="1199068" y="1068260"/>
                </a:lnTo>
                <a:lnTo>
                  <a:pt x="0" y="106826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4189437" y="9205460"/>
            <a:ext cx="503345" cy="481944"/>
          </a:xfrm>
          <a:custGeom>
            <a:avLst/>
            <a:gdLst/>
            <a:ahLst/>
            <a:cxnLst/>
            <a:rect r="r" b="b" t="t" l="l"/>
            <a:pathLst>
              <a:path h="481944" w="503345">
                <a:moveTo>
                  <a:pt x="0" y="0"/>
                </a:moveTo>
                <a:lnTo>
                  <a:pt x="503345" y="0"/>
                </a:lnTo>
                <a:lnTo>
                  <a:pt x="503345" y="481943"/>
                </a:lnTo>
                <a:lnTo>
                  <a:pt x="0" y="48194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-3250856">
            <a:off x="5776637" y="8912425"/>
            <a:ext cx="251673" cy="240972"/>
          </a:xfrm>
          <a:custGeom>
            <a:avLst/>
            <a:gdLst/>
            <a:ahLst/>
            <a:cxnLst/>
            <a:rect r="r" b="b" t="t" l="l"/>
            <a:pathLst>
              <a:path h="240972" w="251673">
                <a:moveTo>
                  <a:pt x="0" y="0"/>
                </a:moveTo>
                <a:lnTo>
                  <a:pt x="251672" y="0"/>
                </a:lnTo>
                <a:lnTo>
                  <a:pt x="251672" y="240972"/>
                </a:lnTo>
                <a:lnTo>
                  <a:pt x="0" y="24097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-1211978">
            <a:off x="1446008" y="1301111"/>
            <a:ext cx="301439" cy="263759"/>
            <a:chOff x="0" y="0"/>
            <a:chExt cx="812800" cy="7112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711200"/>
            </a:xfrm>
            <a:custGeom>
              <a:avLst/>
              <a:gdLst/>
              <a:ahLst/>
              <a:cxnLst/>
              <a:rect r="r" b="b" t="t" l="l"/>
              <a:pathLst>
                <a:path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8" id="18"/>
          <p:cNvSpPr/>
          <p:nvPr/>
        </p:nvSpPr>
        <p:spPr>
          <a:xfrm flipH="false" flipV="false" rot="0">
            <a:off x="686723" y="686723"/>
            <a:ext cx="683954" cy="683954"/>
          </a:xfrm>
          <a:custGeom>
            <a:avLst/>
            <a:gdLst/>
            <a:ahLst/>
            <a:cxnLst/>
            <a:rect r="r" b="b" t="t" l="l"/>
            <a:pathLst>
              <a:path h="683954" w="683954">
                <a:moveTo>
                  <a:pt x="0" y="0"/>
                </a:moveTo>
                <a:lnTo>
                  <a:pt x="683954" y="0"/>
                </a:lnTo>
                <a:lnTo>
                  <a:pt x="683954" y="683954"/>
                </a:lnTo>
                <a:lnTo>
                  <a:pt x="0" y="68395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9838318" y="5086350"/>
            <a:ext cx="6963264" cy="2114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Nicotine is a chemical in tobacco and vape products. It makes people addicted, which means it’s hard to stop using.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42875" y="9818618"/>
            <a:ext cx="4146456" cy="254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>
                <a:solidFill>
                  <a:srgbClr val="455878"/>
                </a:solidFill>
                <a:latin typeface="Garet"/>
                <a:ea typeface="Garet"/>
                <a:cs typeface="Garet"/>
                <a:sym typeface="Garet"/>
              </a:rPr>
              <a:t>© On The Mark Curriculum OTM414-AB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058400" y="-51495"/>
            <a:ext cx="8229600" cy="8229600"/>
            <a:chOff x="0" y="0"/>
            <a:chExt cx="6078220" cy="60782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078220" cy="6078220"/>
            </a:xfrm>
            <a:custGeom>
              <a:avLst/>
              <a:gdLst/>
              <a:ahLst/>
              <a:cxnLst/>
              <a:rect r="r" b="b" t="t" l="l"/>
              <a:pathLst>
                <a:path h="6078220" w="6078220">
                  <a:moveTo>
                    <a:pt x="0" y="0"/>
                  </a:moveTo>
                  <a:lnTo>
                    <a:pt x="2581910" y="0"/>
                  </a:lnTo>
                  <a:lnTo>
                    <a:pt x="4222750" y="1520190"/>
                  </a:lnTo>
                  <a:lnTo>
                    <a:pt x="6078220" y="2016760"/>
                  </a:lnTo>
                  <a:lnTo>
                    <a:pt x="6078220" y="6078220"/>
                  </a:lnTo>
                  <a:lnTo>
                    <a:pt x="4100830" y="5339080"/>
                  </a:lnTo>
                  <a:lnTo>
                    <a:pt x="3549650" y="5943600"/>
                  </a:lnTo>
                  <a:lnTo>
                    <a:pt x="0" y="5916930"/>
                  </a:lnTo>
                  <a:close/>
                </a:path>
              </a:pathLst>
            </a:custGeom>
            <a:blipFill>
              <a:blip r:embed="rId2"/>
              <a:stretch>
                <a:fillRect l="-25046" t="0" r="-25046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true" flipV="true" rot="0">
            <a:off x="4781960" y="6333669"/>
            <a:ext cx="5371838" cy="3981875"/>
          </a:xfrm>
          <a:custGeom>
            <a:avLst/>
            <a:gdLst/>
            <a:ahLst/>
            <a:cxnLst/>
            <a:rect r="r" b="b" t="t" l="l"/>
            <a:pathLst>
              <a:path h="3981875" w="5371838">
                <a:moveTo>
                  <a:pt x="5371838" y="3981875"/>
                </a:moveTo>
                <a:lnTo>
                  <a:pt x="0" y="3981875"/>
                </a:lnTo>
                <a:lnTo>
                  <a:pt x="0" y="0"/>
                </a:lnTo>
                <a:lnTo>
                  <a:pt x="5371838" y="0"/>
                </a:lnTo>
                <a:lnTo>
                  <a:pt x="5371838" y="3981875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554264" y="7179578"/>
            <a:ext cx="1199068" cy="1068261"/>
          </a:xfrm>
          <a:custGeom>
            <a:avLst/>
            <a:gdLst/>
            <a:ahLst/>
            <a:cxnLst/>
            <a:rect r="r" b="b" t="t" l="l"/>
            <a:pathLst>
              <a:path h="1068261" w="1199068">
                <a:moveTo>
                  <a:pt x="0" y="0"/>
                </a:moveTo>
                <a:lnTo>
                  <a:pt x="1199068" y="0"/>
                </a:lnTo>
                <a:lnTo>
                  <a:pt x="1199068" y="1068261"/>
                </a:lnTo>
                <a:lnTo>
                  <a:pt x="0" y="106826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5584138" y="7872477"/>
            <a:ext cx="503345" cy="481944"/>
          </a:xfrm>
          <a:custGeom>
            <a:avLst/>
            <a:gdLst/>
            <a:ahLst/>
            <a:cxnLst/>
            <a:rect r="r" b="b" t="t" l="l"/>
            <a:pathLst>
              <a:path h="481944" w="503345">
                <a:moveTo>
                  <a:pt x="0" y="0"/>
                </a:moveTo>
                <a:lnTo>
                  <a:pt x="503345" y="0"/>
                </a:lnTo>
                <a:lnTo>
                  <a:pt x="503345" y="481944"/>
                </a:lnTo>
                <a:lnTo>
                  <a:pt x="0" y="48194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3250856">
            <a:off x="15629643" y="3000088"/>
            <a:ext cx="251673" cy="240972"/>
          </a:xfrm>
          <a:custGeom>
            <a:avLst/>
            <a:gdLst/>
            <a:ahLst/>
            <a:cxnLst/>
            <a:rect r="r" b="b" t="t" l="l"/>
            <a:pathLst>
              <a:path h="240972" w="251673">
                <a:moveTo>
                  <a:pt x="0" y="0"/>
                </a:moveTo>
                <a:lnTo>
                  <a:pt x="251673" y="0"/>
                </a:lnTo>
                <a:lnTo>
                  <a:pt x="251673" y="240972"/>
                </a:lnTo>
                <a:lnTo>
                  <a:pt x="0" y="24097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-1211978">
            <a:off x="6631806" y="1414608"/>
            <a:ext cx="301439" cy="263759"/>
            <a:chOff x="0" y="0"/>
            <a:chExt cx="812800" cy="7112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711200"/>
            </a:xfrm>
            <a:custGeom>
              <a:avLst/>
              <a:gdLst/>
              <a:ahLst/>
              <a:cxnLst/>
              <a:rect r="r" b="b" t="t" l="l"/>
              <a:pathLst>
                <a:path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-1211978">
            <a:off x="16492542" y="1643414"/>
            <a:ext cx="436531" cy="381965"/>
            <a:chOff x="0" y="0"/>
            <a:chExt cx="812800" cy="7112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711200"/>
            </a:xfrm>
            <a:custGeom>
              <a:avLst/>
              <a:gdLst/>
              <a:ahLst/>
              <a:cxnLst/>
              <a:rect r="r" b="b" t="t" l="l"/>
              <a:pathLst>
                <a:path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686723" y="686723"/>
            <a:ext cx="683954" cy="683954"/>
          </a:xfrm>
          <a:custGeom>
            <a:avLst/>
            <a:gdLst/>
            <a:ahLst/>
            <a:cxnLst/>
            <a:rect r="r" b="b" t="t" l="l"/>
            <a:pathLst>
              <a:path h="683954" w="683954">
                <a:moveTo>
                  <a:pt x="0" y="0"/>
                </a:moveTo>
                <a:lnTo>
                  <a:pt x="683954" y="0"/>
                </a:lnTo>
                <a:lnTo>
                  <a:pt x="683954" y="683954"/>
                </a:lnTo>
                <a:lnTo>
                  <a:pt x="0" y="68395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1597814" y="1703249"/>
            <a:ext cx="4473221" cy="764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29"/>
              </a:lnSpc>
            </a:pPr>
            <a:r>
              <a:rPr lang="en-US" sz="5499">
                <a:solidFill>
                  <a:srgbClr val="455878"/>
                </a:solidFill>
                <a:latin typeface="Fredoka"/>
                <a:ea typeface="Fredoka"/>
                <a:cs typeface="Fredoka"/>
                <a:sym typeface="Fredoka"/>
              </a:rPr>
              <a:t>Tar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582482" y="2837727"/>
            <a:ext cx="6963264" cy="4781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Tar is a sticky substance found in tobacco smoke. It can damage your lungs and make it hard to breathe.</a:t>
            </a: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Tar can also build up over time, causing serious health problems like lung cancer and chronic coughing.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42875" y="9818618"/>
            <a:ext cx="4146456" cy="254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>
                <a:solidFill>
                  <a:srgbClr val="455878"/>
                </a:solidFill>
                <a:latin typeface="Garet"/>
                <a:ea typeface="Garet"/>
                <a:cs typeface="Garet"/>
                <a:sym typeface="Garet"/>
              </a:rPr>
              <a:t>© On The Mark Curriculum OTM414-AB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114791" y="-536639"/>
            <a:ext cx="4772304" cy="3537471"/>
          </a:xfrm>
          <a:custGeom>
            <a:avLst/>
            <a:gdLst/>
            <a:ahLst/>
            <a:cxnLst/>
            <a:rect r="r" b="b" t="t" l="l"/>
            <a:pathLst>
              <a:path h="3537471" w="4772304">
                <a:moveTo>
                  <a:pt x="0" y="0"/>
                </a:moveTo>
                <a:lnTo>
                  <a:pt x="4772304" y="0"/>
                </a:lnTo>
                <a:lnTo>
                  <a:pt x="4772304" y="3537471"/>
                </a:lnTo>
                <a:lnTo>
                  <a:pt x="0" y="353747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9868298" y="1675983"/>
            <a:ext cx="7391002" cy="6803124"/>
            <a:chOff x="0" y="0"/>
            <a:chExt cx="10348083" cy="95250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0348083" cy="9525000"/>
            </a:xfrm>
            <a:custGeom>
              <a:avLst/>
              <a:gdLst/>
              <a:ahLst/>
              <a:cxnLst/>
              <a:rect r="r" b="b" t="t" l="l"/>
              <a:pathLst>
                <a:path h="9525000" w="10348083">
                  <a:moveTo>
                    <a:pt x="0" y="9042400"/>
                  </a:moveTo>
                  <a:lnTo>
                    <a:pt x="0" y="482600"/>
                  </a:lnTo>
                  <a:cubicBezTo>
                    <a:pt x="0" y="215900"/>
                    <a:pt x="351835" y="0"/>
                    <a:pt x="786454" y="0"/>
                  </a:cubicBezTo>
                  <a:lnTo>
                    <a:pt x="9561629" y="0"/>
                  </a:lnTo>
                  <a:cubicBezTo>
                    <a:pt x="9996248" y="0"/>
                    <a:pt x="10348083" y="217170"/>
                    <a:pt x="10348083" y="482600"/>
                  </a:cubicBezTo>
                  <a:lnTo>
                    <a:pt x="10348083" y="9042400"/>
                  </a:lnTo>
                  <a:cubicBezTo>
                    <a:pt x="10348083" y="9309100"/>
                    <a:pt x="9996248" y="9525000"/>
                    <a:pt x="9561629" y="9525000"/>
                  </a:cubicBezTo>
                  <a:lnTo>
                    <a:pt x="786454" y="9525000"/>
                  </a:lnTo>
                  <a:cubicBezTo>
                    <a:pt x="353904" y="9525000"/>
                    <a:pt x="0" y="9309100"/>
                    <a:pt x="0" y="9042400"/>
                  </a:cubicBezTo>
                  <a:close/>
                </a:path>
              </a:pathLst>
            </a:custGeom>
            <a:blipFill>
              <a:blip r:embed="rId4"/>
              <a:stretch>
                <a:fillRect l="-36656" t="0" r="-26980" b="0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2296935" y="1479438"/>
            <a:ext cx="602309" cy="576700"/>
          </a:xfrm>
          <a:custGeom>
            <a:avLst/>
            <a:gdLst/>
            <a:ahLst/>
            <a:cxnLst/>
            <a:rect r="r" b="b" t="t" l="l"/>
            <a:pathLst>
              <a:path h="576700" w="602309">
                <a:moveTo>
                  <a:pt x="0" y="0"/>
                </a:moveTo>
                <a:lnTo>
                  <a:pt x="602309" y="0"/>
                </a:lnTo>
                <a:lnTo>
                  <a:pt x="602309" y="576701"/>
                </a:lnTo>
                <a:lnTo>
                  <a:pt x="0" y="57670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3250856">
            <a:off x="14635986" y="8375723"/>
            <a:ext cx="301155" cy="288350"/>
          </a:xfrm>
          <a:custGeom>
            <a:avLst/>
            <a:gdLst/>
            <a:ahLst/>
            <a:cxnLst/>
            <a:rect r="r" b="b" t="t" l="l"/>
            <a:pathLst>
              <a:path h="288350" w="301155">
                <a:moveTo>
                  <a:pt x="0" y="0"/>
                </a:moveTo>
                <a:lnTo>
                  <a:pt x="301154" y="0"/>
                </a:lnTo>
                <a:lnTo>
                  <a:pt x="301154" y="288350"/>
                </a:lnTo>
                <a:lnTo>
                  <a:pt x="0" y="2883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-1211978">
            <a:off x="10948029" y="2869388"/>
            <a:ext cx="360706" cy="315618"/>
            <a:chOff x="0" y="0"/>
            <a:chExt cx="812800" cy="7112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711200"/>
            </a:xfrm>
            <a:custGeom>
              <a:avLst/>
              <a:gdLst/>
              <a:ahLst/>
              <a:cxnLst/>
              <a:rect r="r" b="b" t="t" l="l"/>
              <a:pathLst>
                <a:path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686723" y="686723"/>
            <a:ext cx="683954" cy="683954"/>
          </a:xfrm>
          <a:custGeom>
            <a:avLst/>
            <a:gdLst/>
            <a:ahLst/>
            <a:cxnLst/>
            <a:rect r="r" b="b" t="t" l="l"/>
            <a:pathLst>
              <a:path h="683954" w="683954">
                <a:moveTo>
                  <a:pt x="0" y="0"/>
                </a:moveTo>
                <a:lnTo>
                  <a:pt x="683954" y="0"/>
                </a:lnTo>
                <a:lnTo>
                  <a:pt x="683954" y="683954"/>
                </a:lnTo>
                <a:lnTo>
                  <a:pt x="0" y="68395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11" id="11"/>
          <p:cNvSpPr/>
          <p:nvPr/>
        </p:nvSpPr>
        <p:spPr>
          <a:xfrm>
            <a:off x="3881881" y="3604893"/>
            <a:ext cx="4090756" cy="0"/>
          </a:xfrm>
          <a:prstGeom prst="line">
            <a:avLst/>
          </a:prstGeom>
          <a:ln cap="flat" w="38100">
            <a:solidFill>
              <a:srgbClr val="FFDE59"/>
            </a:solidFill>
            <a:prstDash val="sysDot"/>
            <a:headEnd type="none" len="sm" w="sm"/>
            <a:tailEnd type="none" len="sm" w="sm"/>
          </a:ln>
        </p:spPr>
      </p:sp>
      <p:grpSp>
        <p:nvGrpSpPr>
          <p:cNvPr name="Group 12" id="12"/>
          <p:cNvGrpSpPr/>
          <p:nvPr/>
        </p:nvGrpSpPr>
        <p:grpSpPr>
          <a:xfrm rot="-5400000">
            <a:off x="2575977" y="2099214"/>
            <a:ext cx="696536" cy="2973258"/>
            <a:chOff x="0" y="0"/>
            <a:chExt cx="183450" cy="78308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83450" cy="783080"/>
            </a:xfrm>
            <a:custGeom>
              <a:avLst/>
              <a:gdLst/>
              <a:ahLst/>
              <a:cxnLst/>
              <a:rect r="r" b="b" t="t" l="l"/>
              <a:pathLst>
                <a:path h="783080" w="183450">
                  <a:moveTo>
                    <a:pt x="91725" y="0"/>
                  </a:moveTo>
                  <a:lnTo>
                    <a:pt x="91725" y="0"/>
                  </a:lnTo>
                  <a:cubicBezTo>
                    <a:pt x="116052" y="0"/>
                    <a:pt x="139382" y="9664"/>
                    <a:pt x="156584" y="26866"/>
                  </a:cubicBezTo>
                  <a:cubicBezTo>
                    <a:pt x="173786" y="44067"/>
                    <a:pt x="183450" y="67398"/>
                    <a:pt x="183450" y="91725"/>
                  </a:cubicBezTo>
                  <a:lnTo>
                    <a:pt x="183450" y="691355"/>
                  </a:lnTo>
                  <a:cubicBezTo>
                    <a:pt x="183450" y="742014"/>
                    <a:pt x="142383" y="783080"/>
                    <a:pt x="91725" y="783080"/>
                  </a:cubicBezTo>
                  <a:lnTo>
                    <a:pt x="91725" y="783080"/>
                  </a:lnTo>
                  <a:cubicBezTo>
                    <a:pt x="67398" y="783080"/>
                    <a:pt x="44067" y="773416"/>
                    <a:pt x="26866" y="756215"/>
                  </a:cubicBezTo>
                  <a:cubicBezTo>
                    <a:pt x="9664" y="739013"/>
                    <a:pt x="0" y="715682"/>
                    <a:pt x="0" y="691355"/>
                  </a:cubicBezTo>
                  <a:lnTo>
                    <a:pt x="0" y="91725"/>
                  </a:lnTo>
                  <a:cubicBezTo>
                    <a:pt x="0" y="41067"/>
                    <a:pt x="41067" y="0"/>
                    <a:pt x="91725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183450" cy="8211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1437616" y="2008029"/>
            <a:ext cx="6535021" cy="7645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29"/>
              </a:lnSpc>
            </a:pPr>
            <a:r>
              <a:rPr lang="en-US" sz="5499">
                <a:solidFill>
                  <a:srgbClr val="455878"/>
                </a:solidFill>
                <a:latin typeface="Fredoka"/>
                <a:ea typeface="Fredoka"/>
                <a:cs typeface="Fredoka"/>
                <a:sym typeface="Fredoka"/>
              </a:rPr>
              <a:t>Carbon Monoxide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1501190" y="8485707"/>
            <a:ext cx="2215617" cy="2406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 b="true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School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480397" y="4258395"/>
            <a:ext cx="6963264" cy="3714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Carbon monoxide is a gas in tobacco smoke. It stops oxygen from moving around your body.</a:t>
            </a: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This can make your heart and lungs work harder, which is bad for your health.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42875" y="9818618"/>
            <a:ext cx="4146456" cy="254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>
                <a:solidFill>
                  <a:srgbClr val="455878"/>
                </a:solidFill>
                <a:latin typeface="Garet"/>
                <a:ea typeface="Garet"/>
                <a:cs typeface="Garet"/>
                <a:sym typeface="Garet"/>
              </a:rPr>
              <a:t>© On The Mark Curriculum OTM414-AB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74332" y="1608801"/>
            <a:ext cx="7236900" cy="7069397"/>
            <a:chOff x="0" y="0"/>
            <a:chExt cx="4828540" cy="4716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-7620"/>
              <a:ext cx="4833620" cy="4726940"/>
            </a:xfrm>
            <a:custGeom>
              <a:avLst/>
              <a:gdLst/>
              <a:ahLst/>
              <a:cxnLst/>
              <a:rect r="r" b="b" t="t" l="l"/>
              <a:pathLst>
                <a:path h="4726940" w="483362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80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10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40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0" y="4281170"/>
                    <a:pt x="4535170" y="4335780"/>
                    <a:pt x="4491990" y="4382770"/>
                  </a:cubicBezTo>
                  <a:cubicBezTo>
                    <a:pt x="4453890" y="4424680"/>
                    <a:pt x="4411980" y="4466590"/>
                    <a:pt x="4345940" y="4467860"/>
                  </a:cubicBezTo>
                  <a:cubicBezTo>
                    <a:pt x="4330700" y="4467860"/>
                    <a:pt x="4316730" y="4483100"/>
                    <a:pt x="4301490" y="4490720"/>
                  </a:cubicBezTo>
                  <a:cubicBezTo>
                    <a:pt x="4236720" y="4518660"/>
                    <a:pt x="4169410" y="4542790"/>
                    <a:pt x="4105910" y="4573270"/>
                  </a:cubicBezTo>
                  <a:cubicBezTo>
                    <a:pt x="3989070" y="4629150"/>
                    <a:pt x="3863340" y="4638040"/>
                    <a:pt x="3737610" y="4643120"/>
                  </a:cubicBezTo>
                  <a:cubicBezTo>
                    <a:pt x="3689350" y="4645660"/>
                    <a:pt x="3639820" y="4641850"/>
                    <a:pt x="3591560" y="4645660"/>
                  </a:cubicBezTo>
                  <a:cubicBezTo>
                    <a:pt x="3567430" y="4646930"/>
                    <a:pt x="3544570" y="4658360"/>
                    <a:pt x="3521710" y="4663440"/>
                  </a:cubicBezTo>
                  <a:cubicBezTo>
                    <a:pt x="3511550" y="4665980"/>
                    <a:pt x="3501390" y="4664710"/>
                    <a:pt x="3489960" y="4665980"/>
                  </a:cubicBezTo>
                  <a:cubicBezTo>
                    <a:pt x="3474720" y="4667250"/>
                    <a:pt x="3459480" y="4671060"/>
                    <a:pt x="3444240" y="4669790"/>
                  </a:cubicBezTo>
                  <a:cubicBezTo>
                    <a:pt x="3429000" y="4667250"/>
                    <a:pt x="3418840" y="4662170"/>
                    <a:pt x="3416300" y="4662170"/>
                  </a:cubicBezTo>
                  <a:close/>
                </a:path>
              </a:pathLst>
            </a:custGeom>
            <a:blipFill>
              <a:blip r:embed="rId2"/>
              <a:stretch>
                <a:fillRect l="-23271" t="0" r="-23271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9618273" y="1963142"/>
            <a:ext cx="5662310" cy="19996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29"/>
              </a:lnSpc>
            </a:pPr>
            <a:r>
              <a:rPr lang="en-US" sz="5499">
                <a:solidFill>
                  <a:srgbClr val="455878"/>
                </a:solidFill>
                <a:latin typeface="Fredoka"/>
                <a:ea typeface="Fredoka"/>
                <a:cs typeface="Fredoka"/>
                <a:sym typeface="Fredoka"/>
              </a:rPr>
              <a:t>Why Is Smoking Addictive?</a:t>
            </a:r>
          </a:p>
        </p:txBody>
      </p:sp>
      <p:sp>
        <p:nvSpPr>
          <p:cNvPr name="AutoShape 5" id="5"/>
          <p:cNvSpPr/>
          <p:nvPr/>
        </p:nvSpPr>
        <p:spPr>
          <a:xfrm>
            <a:off x="12282582" y="4720530"/>
            <a:ext cx="4090756" cy="0"/>
          </a:xfrm>
          <a:prstGeom prst="line">
            <a:avLst/>
          </a:prstGeom>
          <a:ln cap="flat" w="38100">
            <a:solidFill>
              <a:srgbClr val="FFDE59"/>
            </a:solidFill>
            <a:prstDash val="sysDot"/>
            <a:headEnd type="none" len="sm" w="sm"/>
            <a:tailEnd type="none" len="sm" w="sm"/>
          </a:ln>
        </p:spPr>
      </p:sp>
      <p:sp>
        <p:nvSpPr>
          <p:cNvPr name="Freeform 6" id="6"/>
          <p:cNvSpPr/>
          <p:nvPr/>
        </p:nvSpPr>
        <p:spPr>
          <a:xfrm flipH="true" flipV="false" rot="0">
            <a:off x="-79522" y="6749529"/>
            <a:ext cx="4772304" cy="3537471"/>
          </a:xfrm>
          <a:custGeom>
            <a:avLst/>
            <a:gdLst/>
            <a:ahLst/>
            <a:cxnLst/>
            <a:rect r="r" b="b" t="t" l="l"/>
            <a:pathLst>
              <a:path h="3537471" w="4772304">
                <a:moveTo>
                  <a:pt x="4772304" y="0"/>
                </a:moveTo>
                <a:lnTo>
                  <a:pt x="0" y="0"/>
                </a:lnTo>
                <a:lnTo>
                  <a:pt x="0" y="3537471"/>
                </a:lnTo>
                <a:lnTo>
                  <a:pt x="4772304" y="3537471"/>
                </a:lnTo>
                <a:lnTo>
                  <a:pt x="4772304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true" rot="0">
            <a:off x="13964706" y="6480"/>
            <a:ext cx="4323294" cy="3204642"/>
          </a:xfrm>
          <a:custGeom>
            <a:avLst/>
            <a:gdLst/>
            <a:ahLst/>
            <a:cxnLst/>
            <a:rect r="r" b="b" t="t" l="l"/>
            <a:pathLst>
              <a:path h="3204642" w="4323294">
                <a:moveTo>
                  <a:pt x="0" y="3204642"/>
                </a:moveTo>
                <a:lnTo>
                  <a:pt x="4323294" y="3204642"/>
                </a:lnTo>
                <a:lnTo>
                  <a:pt x="4323294" y="0"/>
                </a:lnTo>
                <a:lnTo>
                  <a:pt x="0" y="0"/>
                </a:lnTo>
                <a:lnTo>
                  <a:pt x="0" y="3204642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-5400000">
            <a:off x="10756634" y="3233901"/>
            <a:ext cx="696536" cy="2973258"/>
            <a:chOff x="0" y="0"/>
            <a:chExt cx="183450" cy="78308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83450" cy="783080"/>
            </a:xfrm>
            <a:custGeom>
              <a:avLst/>
              <a:gdLst/>
              <a:ahLst/>
              <a:cxnLst/>
              <a:rect r="r" b="b" t="t" l="l"/>
              <a:pathLst>
                <a:path h="783080" w="183450">
                  <a:moveTo>
                    <a:pt x="91725" y="0"/>
                  </a:moveTo>
                  <a:lnTo>
                    <a:pt x="91725" y="0"/>
                  </a:lnTo>
                  <a:cubicBezTo>
                    <a:pt x="116052" y="0"/>
                    <a:pt x="139382" y="9664"/>
                    <a:pt x="156584" y="26866"/>
                  </a:cubicBezTo>
                  <a:cubicBezTo>
                    <a:pt x="173786" y="44067"/>
                    <a:pt x="183450" y="67398"/>
                    <a:pt x="183450" y="91725"/>
                  </a:cubicBezTo>
                  <a:lnTo>
                    <a:pt x="183450" y="691355"/>
                  </a:lnTo>
                  <a:cubicBezTo>
                    <a:pt x="183450" y="742014"/>
                    <a:pt x="142383" y="783080"/>
                    <a:pt x="91725" y="783080"/>
                  </a:cubicBezTo>
                  <a:lnTo>
                    <a:pt x="91725" y="783080"/>
                  </a:lnTo>
                  <a:cubicBezTo>
                    <a:pt x="67398" y="783080"/>
                    <a:pt x="44067" y="773416"/>
                    <a:pt x="26866" y="756215"/>
                  </a:cubicBezTo>
                  <a:cubicBezTo>
                    <a:pt x="9664" y="739013"/>
                    <a:pt x="0" y="715682"/>
                    <a:pt x="0" y="691355"/>
                  </a:cubicBezTo>
                  <a:lnTo>
                    <a:pt x="0" y="91725"/>
                  </a:lnTo>
                  <a:cubicBezTo>
                    <a:pt x="0" y="41067"/>
                    <a:pt x="41067" y="0"/>
                    <a:pt x="91725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183450" cy="82118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7112164" y="7858195"/>
            <a:ext cx="1199068" cy="1068261"/>
          </a:xfrm>
          <a:custGeom>
            <a:avLst/>
            <a:gdLst/>
            <a:ahLst/>
            <a:cxnLst/>
            <a:rect r="r" b="b" t="t" l="l"/>
            <a:pathLst>
              <a:path h="1068261" w="1199068">
                <a:moveTo>
                  <a:pt x="0" y="0"/>
                </a:moveTo>
                <a:lnTo>
                  <a:pt x="1199068" y="0"/>
                </a:lnTo>
                <a:lnTo>
                  <a:pt x="1199068" y="1068260"/>
                </a:lnTo>
                <a:lnTo>
                  <a:pt x="0" y="106826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4189437" y="9205460"/>
            <a:ext cx="503345" cy="481944"/>
          </a:xfrm>
          <a:custGeom>
            <a:avLst/>
            <a:gdLst/>
            <a:ahLst/>
            <a:cxnLst/>
            <a:rect r="r" b="b" t="t" l="l"/>
            <a:pathLst>
              <a:path h="481944" w="503345">
                <a:moveTo>
                  <a:pt x="0" y="0"/>
                </a:moveTo>
                <a:lnTo>
                  <a:pt x="503345" y="0"/>
                </a:lnTo>
                <a:lnTo>
                  <a:pt x="503345" y="481943"/>
                </a:lnTo>
                <a:lnTo>
                  <a:pt x="0" y="48194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3" id="13"/>
          <p:cNvGrpSpPr/>
          <p:nvPr/>
        </p:nvGrpSpPr>
        <p:grpSpPr>
          <a:xfrm rot="-1211978">
            <a:off x="1446008" y="1301111"/>
            <a:ext cx="301439" cy="263759"/>
            <a:chOff x="0" y="0"/>
            <a:chExt cx="812800" cy="7112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812800" cy="711200"/>
            </a:xfrm>
            <a:custGeom>
              <a:avLst/>
              <a:gdLst/>
              <a:ahLst/>
              <a:cxnLst/>
              <a:rect r="r" b="b" t="t" l="l"/>
              <a:pathLst>
                <a:path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6" id="16"/>
          <p:cNvSpPr/>
          <p:nvPr/>
        </p:nvSpPr>
        <p:spPr>
          <a:xfrm flipH="false" flipV="false" rot="0">
            <a:off x="686723" y="686723"/>
            <a:ext cx="683954" cy="683954"/>
          </a:xfrm>
          <a:custGeom>
            <a:avLst/>
            <a:gdLst/>
            <a:ahLst/>
            <a:cxnLst/>
            <a:rect r="r" b="b" t="t" l="l"/>
            <a:pathLst>
              <a:path h="683954" w="683954">
                <a:moveTo>
                  <a:pt x="0" y="0"/>
                </a:moveTo>
                <a:lnTo>
                  <a:pt x="683954" y="0"/>
                </a:lnTo>
                <a:lnTo>
                  <a:pt x="683954" y="683954"/>
                </a:lnTo>
                <a:lnTo>
                  <a:pt x="0" y="68395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9618273" y="5535523"/>
            <a:ext cx="6963264" cy="1581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Smoking is addictive because of nicotine. This makes it hard to stop once you start.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42875" y="9818618"/>
            <a:ext cx="4146456" cy="254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>
                <a:solidFill>
                  <a:srgbClr val="455878"/>
                </a:solidFill>
                <a:latin typeface="Garet"/>
                <a:ea typeface="Garet"/>
                <a:cs typeface="Garet"/>
                <a:sym typeface="Garet"/>
              </a:rPr>
              <a:t>© On The Mark Curriculum OTM414-AB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true" rot="0">
            <a:off x="-446261" y="5365224"/>
            <a:ext cx="2370296" cy="1756982"/>
          </a:xfrm>
          <a:custGeom>
            <a:avLst/>
            <a:gdLst/>
            <a:ahLst/>
            <a:cxnLst/>
            <a:rect r="r" b="b" t="t" l="l"/>
            <a:pathLst>
              <a:path h="1756982" w="2370296">
                <a:moveTo>
                  <a:pt x="2370295" y="1756982"/>
                </a:moveTo>
                <a:lnTo>
                  <a:pt x="0" y="1756982"/>
                </a:lnTo>
                <a:lnTo>
                  <a:pt x="0" y="0"/>
                </a:lnTo>
                <a:lnTo>
                  <a:pt x="2370295" y="0"/>
                </a:lnTo>
                <a:lnTo>
                  <a:pt x="2370295" y="175698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925631" y="757769"/>
            <a:ext cx="2370296" cy="1756982"/>
          </a:xfrm>
          <a:custGeom>
            <a:avLst/>
            <a:gdLst/>
            <a:ahLst/>
            <a:cxnLst/>
            <a:rect r="r" b="b" t="t" l="l"/>
            <a:pathLst>
              <a:path h="1756982" w="2370296">
                <a:moveTo>
                  <a:pt x="0" y="0"/>
                </a:moveTo>
                <a:lnTo>
                  <a:pt x="2370296" y="0"/>
                </a:lnTo>
                <a:lnTo>
                  <a:pt x="2370296" y="1756982"/>
                </a:lnTo>
                <a:lnTo>
                  <a:pt x="0" y="17569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-182880" y="-200961"/>
            <a:ext cx="14927138" cy="6046983"/>
            <a:chOff x="0" y="0"/>
            <a:chExt cx="6350000" cy="2572385"/>
          </a:xfrm>
        </p:grpSpPr>
        <p:sp>
          <p:nvSpPr>
            <p:cNvPr name="Freeform 5" id="5"/>
            <p:cNvSpPr/>
            <p:nvPr/>
          </p:nvSpPr>
          <p:spPr>
            <a:xfrm flipH="true" flipV="false" rot="0">
              <a:off x="0" y="-27686"/>
              <a:ext cx="6350000" cy="2600071"/>
            </a:xfrm>
            <a:custGeom>
              <a:avLst/>
              <a:gdLst/>
              <a:ahLst/>
              <a:cxnLst/>
              <a:rect r="r" b="b" t="t" l="l"/>
              <a:pathLst>
                <a:path h="2600071" w="6350000">
                  <a:moveTo>
                    <a:pt x="6064631" y="34163"/>
                  </a:moveTo>
                  <a:cubicBezTo>
                    <a:pt x="6221603" y="0"/>
                    <a:pt x="6350000" y="103505"/>
                    <a:pt x="6350000" y="264160"/>
                  </a:cubicBezTo>
                  <a:lnTo>
                    <a:pt x="6350000" y="2307971"/>
                  </a:lnTo>
                  <a:cubicBezTo>
                    <a:pt x="6350000" y="2468626"/>
                    <a:pt x="6218555" y="2600071"/>
                    <a:pt x="6057900" y="2600071"/>
                  </a:cubicBezTo>
                  <a:lnTo>
                    <a:pt x="292100" y="2600071"/>
                  </a:lnTo>
                  <a:cubicBezTo>
                    <a:pt x="131445" y="2600071"/>
                    <a:pt x="0" y="2468626"/>
                    <a:pt x="0" y="2307971"/>
                  </a:cubicBezTo>
                  <a:lnTo>
                    <a:pt x="0" y="1646936"/>
                  </a:lnTo>
                  <a:cubicBezTo>
                    <a:pt x="0" y="1486281"/>
                    <a:pt x="128397" y="1326896"/>
                    <a:pt x="285369" y="1292733"/>
                  </a:cubicBezTo>
                  <a:lnTo>
                    <a:pt x="6064631" y="34163"/>
                  </a:lnTo>
                  <a:close/>
                </a:path>
              </a:pathLst>
            </a:custGeom>
            <a:blipFill>
              <a:blip r:embed="rId4"/>
              <a:stretch>
                <a:fillRect l="-184" t="-454" r="-18825" b="-95272"/>
              </a:stretch>
            </a:blip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4579248" y="546756"/>
            <a:ext cx="503345" cy="481944"/>
          </a:xfrm>
          <a:custGeom>
            <a:avLst/>
            <a:gdLst/>
            <a:ahLst/>
            <a:cxnLst/>
            <a:rect r="r" b="b" t="t" l="l"/>
            <a:pathLst>
              <a:path h="481944" w="503345">
                <a:moveTo>
                  <a:pt x="0" y="0"/>
                </a:moveTo>
                <a:lnTo>
                  <a:pt x="503345" y="0"/>
                </a:lnTo>
                <a:lnTo>
                  <a:pt x="503345" y="481944"/>
                </a:lnTo>
                <a:lnTo>
                  <a:pt x="0" y="48194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3250856">
            <a:off x="9424392" y="6123229"/>
            <a:ext cx="251673" cy="240972"/>
          </a:xfrm>
          <a:custGeom>
            <a:avLst/>
            <a:gdLst/>
            <a:ahLst/>
            <a:cxnLst/>
            <a:rect r="r" b="b" t="t" l="l"/>
            <a:pathLst>
              <a:path h="240972" w="251673">
                <a:moveTo>
                  <a:pt x="0" y="0"/>
                </a:moveTo>
                <a:lnTo>
                  <a:pt x="251673" y="0"/>
                </a:lnTo>
                <a:lnTo>
                  <a:pt x="251673" y="240972"/>
                </a:lnTo>
                <a:lnTo>
                  <a:pt x="0" y="24097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-1211978">
            <a:off x="5762083" y="5714143"/>
            <a:ext cx="301439" cy="263759"/>
            <a:chOff x="0" y="0"/>
            <a:chExt cx="812800" cy="7112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711200"/>
            </a:xfrm>
            <a:custGeom>
              <a:avLst/>
              <a:gdLst/>
              <a:ahLst/>
              <a:cxnLst/>
              <a:rect r="r" b="b" t="t" l="l"/>
              <a:pathLst>
                <a:path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9941987" y="106653"/>
            <a:ext cx="1002051" cy="892737"/>
          </a:xfrm>
          <a:custGeom>
            <a:avLst/>
            <a:gdLst/>
            <a:ahLst/>
            <a:cxnLst/>
            <a:rect r="r" b="b" t="t" l="l"/>
            <a:pathLst>
              <a:path h="892737" w="1002051">
                <a:moveTo>
                  <a:pt x="0" y="0"/>
                </a:moveTo>
                <a:lnTo>
                  <a:pt x="1002051" y="0"/>
                </a:lnTo>
                <a:lnTo>
                  <a:pt x="1002051" y="892737"/>
                </a:lnTo>
                <a:lnTo>
                  <a:pt x="0" y="89273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834811" y="9098832"/>
            <a:ext cx="335721" cy="318935"/>
          </a:xfrm>
          <a:custGeom>
            <a:avLst/>
            <a:gdLst/>
            <a:ahLst/>
            <a:cxnLst/>
            <a:rect r="r" b="b" t="t" l="l"/>
            <a:pathLst>
              <a:path h="318935" w="335721">
                <a:moveTo>
                  <a:pt x="0" y="0"/>
                </a:moveTo>
                <a:lnTo>
                  <a:pt x="335722" y="0"/>
                </a:lnTo>
                <a:lnTo>
                  <a:pt x="335722" y="318936"/>
                </a:lnTo>
                <a:lnTo>
                  <a:pt x="0" y="31893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8960367" y="7065056"/>
            <a:ext cx="8546848" cy="1581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Smoking and vaping can make you feel dizzy, give you bad breath, or make you cough.</a:t>
            </a:r>
          </a:p>
        </p:txBody>
      </p:sp>
      <p:sp>
        <p:nvSpPr>
          <p:cNvPr name="Freeform 14" id="14"/>
          <p:cNvSpPr/>
          <p:nvPr/>
        </p:nvSpPr>
        <p:spPr>
          <a:xfrm flipH="true" flipV="false" rot="0">
            <a:off x="14728190" y="3882426"/>
            <a:ext cx="4772304" cy="3537471"/>
          </a:xfrm>
          <a:custGeom>
            <a:avLst/>
            <a:gdLst/>
            <a:ahLst/>
            <a:cxnLst/>
            <a:rect r="r" b="b" t="t" l="l"/>
            <a:pathLst>
              <a:path h="3537471" w="4772304">
                <a:moveTo>
                  <a:pt x="4772304" y="0"/>
                </a:moveTo>
                <a:lnTo>
                  <a:pt x="0" y="0"/>
                </a:lnTo>
                <a:lnTo>
                  <a:pt x="0" y="3537471"/>
                </a:lnTo>
                <a:lnTo>
                  <a:pt x="4772304" y="3537471"/>
                </a:lnTo>
                <a:lnTo>
                  <a:pt x="4772304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465973" y="6882682"/>
            <a:ext cx="7646716" cy="1797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149"/>
              </a:lnSpc>
            </a:pPr>
            <a:r>
              <a:rPr lang="en-US" sz="5499">
                <a:solidFill>
                  <a:srgbClr val="455878"/>
                </a:solidFill>
                <a:latin typeface="Fredoka"/>
                <a:ea typeface="Fredoka"/>
                <a:cs typeface="Fredoka"/>
                <a:sym typeface="Fredoka"/>
              </a:rPr>
              <a:t>Short-Term Effects of Smoking and Vaping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42875" y="9818618"/>
            <a:ext cx="4146456" cy="254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>
                <a:solidFill>
                  <a:srgbClr val="455878"/>
                </a:solidFill>
                <a:latin typeface="Garet"/>
                <a:ea typeface="Garet"/>
                <a:cs typeface="Garet"/>
                <a:sym typeface="Garet"/>
              </a:rPr>
              <a:t>© On The Mark Curriculum OTM414-AB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5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74332" y="1608801"/>
            <a:ext cx="7236900" cy="7069397"/>
            <a:chOff x="0" y="0"/>
            <a:chExt cx="4828540" cy="4716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-7620"/>
              <a:ext cx="4833620" cy="4726940"/>
            </a:xfrm>
            <a:custGeom>
              <a:avLst/>
              <a:gdLst/>
              <a:ahLst/>
              <a:cxnLst/>
              <a:rect r="r" b="b" t="t" l="l"/>
              <a:pathLst>
                <a:path h="4726940" w="483362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80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10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40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0" y="4281170"/>
                    <a:pt x="4535170" y="4335780"/>
                    <a:pt x="4491990" y="4382770"/>
                  </a:cubicBezTo>
                  <a:cubicBezTo>
                    <a:pt x="4453890" y="4424680"/>
                    <a:pt x="4411980" y="4466590"/>
                    <a:pt x="4345940" y="4467860"/>
                  </a:cubicBezTo>
                  <a:cubicBezTo>
                    <a:pt x="4330700" y="4467860"/>
                    <a:pt x="4316730" y="4483100"/>
                    <a:pt x="4301490" y="4490720"/>
                  </a:cubicBezTo>
                  <a:cubicBezTo>
                    <a:pt x="4236720" y="4518660"/>
                    <a:pt x="4169410" y="4542790"/>
                    <a:pt x="4105910" y="4573270"/>
                  </a:cubicBezTo>
                  <a:cubicBezTo>
                    <a:pt x="3989070" y="4629150"/>
                    <a:pt x="3863340" y="4638040"/>
                    <a:pt x="3737610" y="4643120"/>
                  </a:cubicBezTo>
                  <a:cubicBezTo>
                    <a:pt x="3689350" y="4645660"/>
                    <a:pt x="3639820" y="4641850"/>
                    <a:pt x="3591560" y="4645660"/>
                  </a:cubicBezTo>
                  <a:cubicBezTo>
                    <a:pt x="3567430" y="4646930"/>
                    <a:pt x="3544570" y="4658360"/>
                    <a:pt x="3521710" y="4663440"/>
                  </a:cubicBezTo>
                  <a:cubicBezTo>
                    <a:pt x="3511550" y="4665980"/>
                    <a:pt x="3501390" y="4664710"/>
                    <a:pt x="3489960" y="4665980"/>
                  </a:cubicBezTo>
                  <a:cubicBezTo>
                    <a:pt x="3474720" y="4667250"/>
                    <a:pt x="3459480" y="4671060"/>
                    <a:pt x="3444240" y="4669790"/>
                  </a:cubicBezTo>
                  <a:cubicBezTo>
                    <a:pt x="3429000" y="4667250"/>
                    <a:pt x="3418840" y="4662170"/>
                    <a:pt x="3416300" y="4662170"/>
                  </a:cubicBezTo>
                  <a:close/>
                </a:path>
              </a:pathLst>
            </a:custGeom>
            <a:blipFill>
              <a:blip r:embed="rId2"/>
              <a:stretch>
                <a:fillRect l="0" t="0" r="-46542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9809081" y="2526602"/>
            <a:ext cx="6513298" cy="29108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754"/>
              </a:lnSpc>
            </a:pPr>
            <a:r>
              <a:rPr lang="en-US" sz="5499">
                <a:solidFill>
                  <a:srgbClr val="455878"/>
                </a:solidFill>
                <a:latin typeface="Fredoka"/>
                <a:ea typeface="Fredoka"/>
                <a:cs typeface="Fredoka"/>
                <a:sym typeface="Fredoka"/>
              </a:rPr>
              <a:t>Long-Term Effects of Smoking and Vaping</a:t>
            </a:r>
          </a:p>
        </p:txBody>
      </p:sp>
      <p:sp>
        <p:nvSpPr>
          <p:cNvPr name="Freeform 5" id="5"/>
          <p:cNvSpPr/>
          <p:nvPr/>
        </p:nvSpPr>
        <p:spPr>
          <a:xfrm flipH="true" flipV="false" rot="0">
            <a:off x="-79522" y="6749529"/>
            <a:ext cx="4772304" cy="3537471"/>
          </a:xfrm>
          <a:custGeom>
            <a:avLst/>
            <a:gdLst/>
            <a:ahLst/>
            <a:cxnLst/>
            <a:rect r="r" b="b" t="t" l="l"/>
            <a:pathLst>
              <a:path h="3537471" w="4772304">
                <a:moveTo>
                  <a:pt x="4772304" y="0"/>
                </a:moveTo>
                <a:lnTo>
                  <a:pt x="0" y="0"/>
                </a:lnTo>
                <a:lnTo>
                  <a:pt x="0" y="3537471"/>
                </a:lnTo>
                <a:lnTo>
                  <a:pt x="4772304" y="3537471"/>
                </a:lnTo>
                <a:lnTo>
                  <a:pt x="4772304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true" rot="0">
            <a:off x="13515696" y="1346"/>
            <a:ext cx="4772304" cy="3537471"/>
          </a:xfrm>
          <a:custGeom>
            <a:avLst/>
            <a:gdLst/>
            <a:ahLst/>
            <a:cxnLst/>
            <a:rect r="r" b="b" t="t" l="l"/>
            <a:pathLst>
              <a:path h="3537471" w="4772304">
                <a:moveTo>
                  <a:pt x="0" y="3537471"/>
                </a:moveTo>
                <a:lnTo>
                  <a:pt x="4772304" y="3537471"/>
                </a:lnTo>
                <a:lnTo>
                  <a:pt x="4772304" y="0"/>
                </a:lnTo>
                <a:lnTo>
                  <a:pt x="0" y="0"/>
                </a:lnTo>
                <a:lnTo>
                  <a:pt x="0" y="3537471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0163552" y="938245"/>
            <a:ext cx="335721" cy="318935"/>
          </a:xfrm>
          <a:custGeom>
            <a:avLst/>
            <a:gdLst/>
            <a:ahLst/>
            <a:cxnLst/>
            <a:rect r="r" b="b" t="t" l="l"/>
            <a:pathLst>
              <a:path h="318935" w="335721">
                <a:moveTo>
                  <a:pt x="0" y="0"/>
                </a:moveTo>
                <a:lnTo>
                  <a:pt x="335721" y="0"/>
                </a:lnTo>
                <a:lnTo>
                  <a:pt x="335721" y="318935"/>
                </a:lnTo>
                <a:lnTo>
                  <a:pt x="0" y="31893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6902614" y="1370677"/>
            <a:ext cx="1199068" cy="1068261"/>
          </a:xfrm>
          <a:custGeom>
            <a:avLst/>
            <a:gdLst/>
            <a:ahLst/>
            <a:cxnLst/>
            <a:rect r="r" b="b" t="t" l="l"/>
            <a:pathLst>
              <a:path h="1068261" w="1199068">
                <a:moveTo>
                  <a:pt x="0" y="0"/>
                </a:moveTo>
                <a:lnTo>
                  <a:pt x="1199068" y="0"/>
                </a:lnTo>
                <a:lnTo>
                  <a:pt x="1199068" y="1068260"/>
                </a:lnTo>
                <a:lnTo>
                  <a:pt x="0" y="106826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4189437" y="9205460"/>
            <a:ext cx="503345" cy="481944"/>
          </a:xfrm>
          <a:custGeom>
            <a:avLst/>
            <a:gdLst/>
            <a:ahLst/>
            <a:cxnLst/>
            <a:rect r="r" b="b" t="t" l="l"/>
            <a:pathLst>
              <a:path h="481944" w="503345">
                <a:moveTo>
                  <a:pt x="0" y="0"/>
                </a:moveTo>
                <a:lnTo>
                  <a:pt x="503345" y="0"/>
                </a:lnTo>
                <a:lnTo>
                  <a:pt x="503345" y="481943"/>
                </a:lnTo>
                <a:lnTo>
                  <a:pt x="0" y="48194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3250856">
            <a:off x="5776637" y="8912425"/>
            <a:ext cx="251673" cy="240972"/>
          </a:xfrm>
          <a:custGeom>
            <a:avLst/>
            <a:gdLst/>
            <a:ahLst/>
            <a:cxnLst/>
            <a:rect r="r" b="b" t="t" l="l"/>
            <a:pathLst>
              <a:path h="240972" w="251673">
                <a:moveTo>
                  <a:pt x="0" y="0"/>
                </a:moveTo>
                <a:lnTo>
                  <a:pt x="251672" y="0"/>
                </a:lnTo>
                <a:lnTo>
                  <a:pt x="251672" y="240972"/>
                </a:lnTo>
                <a:lnTo>
                  <a:pt x="0" y="24097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-1211978">
            <a:off x="1446008" y="1301111"/>
            <a:ext cx="301439" cy="263759"/>
            <a:chOff x="0" y="0"/>
            <a:chExt cx="812800" cy="7112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711200"/>
            </a:xfrm>
            <a:custGeom>
              <a:avLst/>
              <a:gdLst/>
              <a:ahLst/>
              <a:cxnLst/>
              <a:rect r="r" b="b" t="t" l="l"/>
              <a:pathLst>
                <a:path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DE59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686723" y="686723"/>
            <a:ext cx="683954" cy="683954"/>
          </a:xfrm>
          <a:custGeom>
            <a:avLst/>
            <a:gdLst/>
            <a:ahLst/>
            <a:cxnLst/>
            <a:rect r="r" b="b" t="t" l="l"/>
            <a:pathLst>
              <a:path h="683954" w="683954">
                <a:moveTo>
                  <a:pt x="0" y="0"/>
                </a:moveTo>
                <a:lnTo>
                  <a:pt x="683954" y="0"/>
                </a:lnTo>
                <a:lnTo>
                  <a:pt x="683954" y="683954"/>
                </a:lnTo>
                <a:lnTo>
                  <a:pt x="0" y="68395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9809081" y="5930379"/>
            <a:ext cx="6963264" cy="1581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Garet"/>
                <a:ea typeface="Garet"/>
                <a:cs typeface="Garet"/>
                <a:sym typeface="Garet"/>
              </a:rPr>
              <a:t>Over time, smoking and vaping can hurt your heart and lungs and cause serious diseases.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42875" y="9818618"/>
            <a:ext cx="4146456" cy="254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40"/>
              </a:lnSpc>
            </a:pPr>
            <a:r>
              <a:rPr lang="en-US" sz="1600">
                <a:solidFill>
                  <a:srgbClr val="455878"/>
                </a:solidFill>
                <a:latin typeface="Garet"/>
                <a:ea typeface="Garet"/>
                <a:cs typeface="Garet"/>
                <a:sym typeface="Garet"/>
              </a:rPr>
              <a:t>© On The Mark Curriculum OTM414-AB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DAGg8h5U1a8</dc:identifier>
  <dcterms:modified xsi:type="dcterms:W3CDTF">2011-08-01T06:04:30Z</dcterms:modified>
  <cp:revision>1</cp:revision>
  <dc:title>G4 - S.U. - L1 - AB</dc:title>
</cp:coreProperties>
</file>