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1" r:id="rId5"/>
    <p:sldMasterId id="2147483662" r:id="rId6"/>
  </p:sldMasterIdLst>
  <p:notesMasterIdLst>
    <p:notesMasterId r:id="rId7"/>
  </p:notesMasterIdLst>
  <p:sldIdLst>
    <p:sldId id="256" r:id="rId8"/>
    <p:sldId id="257" r:id="rId9"/>
    <p:sldId id="258" r:id="rId10"/>
    <p:sldId id="259" r:id="rId11"/>
  </p:sldIdLst>
  <p:sldSz cy="91440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0E50414-BA6D-49DB-9264-F82AA873ADAD}">
  <a:tblStyle styleId="{50E50414-BA6D-49DB-9264-F82AA873ADAD}"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1" Type="http://schemas.openxmlformats.org/officeDocument/2006/relationships/slide" Target="slides/slide4.xml"/><Relationship Id="rId10" Type="http://schemas.openxmlformats.org/officeDocument/2006/relationships/slide" Target="slides/slide3.xml"/><Relationship Id="rId9" Type="http://schemas.openxmlformats.org/officeDocument/2006/relationships/slide" Target="slides/slide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971972" y="685800"/>
            <a:ext cx="29151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cae4fbfc69_0_0:notes"/>
          <p:cNvSpPr/>
          <p:nvPr>
            <p:ph idx="2" type="sldImg"/>
          </p:nvPr>
        </p:nvSpPr>
        <p:spPr>
          <a:xfrm>
            <a:off x="1971972" y="685800"/>
            <a:ext cx="29151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cae4fbfc6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cae4fbfc69_0_3:notes"/>
          <p:cNvSpPr/>
          <p:nvPr>
            <p:ph idx="2" type="sldImg"/>
          </p:nvPr>
        </p:nvSpPr>
        <p:spPr>
          <a:xfrm>
            <a:off x="1971972" y="685800"/>
            <a:ext cx="29151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cae4fbfc69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cae4fbfc69_0_6:notes"/>
          <p:cNvSpPr/>
          <p:nvPr>
            <p:ph idx="2" type="sldImg"/>
          </p:nvPr>
        </p:nvSpPr>
        <p:spPr>
          <a:xfrm>
            <a:off x="1971972" y="685800"/>
            <a:ext cx="29151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cae4fbfc69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cae4fbfda5_2_7:notes"/>
          <p:cNvSpPr txBox="1"/>
          <p:nvPr>
            <p:ph idx="1" type="body"/>
          </p:nvPr>
        </p:nvSpPr>
        <p:spPr>
          <a:xfrm>
            <a:off x="686360" y="4400262"/>
            <a:ext cx="5485280" cy="3600738"/>
          </a:xfrm>
          <a:prstGeom prst="rect">
            <a:avLst/>
          </a:prstGeom>
        </p:spPr>
        <p:txBody>
          <a:bodyPr anchorCtr="0" anchor="t" bIns="81475" lIns="81475" spcFirstLastPara="1" rIns="81475" wrap="square" tIns="81475">
            <a:noAutofit/>
          </a:bodyPr>
          <a:lstStyle/>
          <a:p>
            <a:pPr indent="0" lvl="0" marL="0" rtl="0" algn="l">
              <a:spcBef>
                <a:spcPts val="0"/>
              </a:spcBef>
              <a:spcAft>
                <a:spcPts val="0"/>
              </a:spcAft>
              <a:buNone/>
            </a:pPr>
            <a:r>
              <a:t/>
            </a:r>
            <a:endParaRPr/>
          </a:p>
        </p:txBody>
      </p:sp>
      <p:sp>
        <p:nvSpPr>
          <p:cNvPr id="71" name="Google Shape;71;gcae4fbfda5_2_7:notes"/>
          <p:cNvSpPr/>
          <p:nvPr>
            <p:ph idx="2" type="sldImg"/>
          </p:nvPr>
        </p:nvSpPr>
        <p:spPr>
          <a:xfrm>
            <a:off x="2157132" y="1143000"/>
            <a:ext cx="2543735" cy="3085523"/>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323689"/>
            <a:ext cx="7242600" cy="36492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038444"/>
            <a:ext cx="7242600" cy="1409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1966444"/>
            <a:ext cx="7242600" cy="3490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5603956"/>
            <a:ext cx="7242600" cy="23124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3" name="Shape 53"/>
        <p:cNvGrpSpPr/>
        <p:nvPr/>
      </p:nvGrpSpPr>
      <p:grpSpPr>
        <a:xfrm>
          <a:off x="0" y="0"/>
          <a:ext cx="0" cy="0"/>
          <a:chOff x="0" y="0"/>
          <a:chExt cx="0" cy="0"/>
        </a:xfrm>
      </p:grpSpPr>
      <p:sp>
        <p:nvSpPr>
          <p:cNvPr id="54" name="Google Shape;54;p14"/>
          <p:cNvSpPr txBox="1"/>
          <p:nvPr>
            <p:ph type="title"/>
          </p:nvPr>
        </p:nvSpPr>
        <p:spPr>
          <a:xfrm>
            <a:off x="534358" y="486842"/>
            <a:ext cx="6703695" cy="17674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14"/>
          <p:cNvSpPr txBox="1"/>
          <p:nvPr>
            <p:ph idx="1" type="body"/>
          </p:nvPr>
        </p:nvSpPr>
        <p:spPr>
          <a:xfrm>
            <a:off x="534358" y="2434167"/>
            <a:ext cx="6703695" cy="580178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07"/>
              </a:spcBef>
              <a:spcAft>
                <a:spcPts val="0"/>
              </a:spcAft>
              <a:buClr>
                <a:schemeClr val="dk1"/>
              </a:buClr>
              <a:buSzPts val="1800"/>
              <a:buChar char="•"/>
              <a:defRPr/>
            </a:lvl1pPr>
            <a:lvl2pPr indent="-342900" lvl="1" marL="914400" algn="l">
              <a:lnSpc>
                <a:spcPct val="90000"/>
              </a:lnSpc>
              <a:spcBef>
                <a:spcPts val="353"/>
              </a:spcBef>
              <a:spcAft>
                <a:spcPts val="0"/>
              </a:spcAft>
              <a:buClr>
                <a:schemeClr val="dk1"/>
              </a:buClr>
              <a:buSzPts val="1800"/>
              <a:buChar char="•"/>
              <a:defRPr/>
            </a:lvl2pPr>
            <a:lvl3pPr indent="-342900" lvl="2" marL="1371600" algn="l">
              <a:lnSpc>
                <a:spcPct val="90000"/>
              </a:lnSpc>
              <a:spcBef>
                <a:spcPts val="353"/>
              </a:spcBef>
              <a:spcAft>
                <a:spcPts val="0"/>
              </a:spcAft>
              <a:buClr>
                <a:schemeClr val="dk1"/>
              </a:buClr>
              <a:buSzPts val="1800"/>
              <a:buChar char="•"/>
              <a:defRPr/>
            </a:lvl3pPr>
            <a:lvl4pPr indent="-342900" lvl="3" marL="1828800" algn="l">
              <a:lnSpc>
                <a:spcPct val="90000"/>
              </a:lnSpc>
              <a:spcBef>
                <a:spcPts val="353"/>
              </a:spcBef>
              <a:spcAft>
                <a:spcPts val="0"/>
              </a:spcAft>
              <a:buClr>
                <a:schemeClr val="dk1"/>
              </a:buClr>
              <a:buSzPts val="1800"/>
              <a:buChar char="•"/>
              <a:defRPr/>
            </a:lvl4pPr>
            <a:lvl5pPr indent="-342900" lvl="4" marL="2286000" algn="l">
              <a:lnSpc>
                <a:spcPct val="90000"/>
              </a:lnSpc>
              <a:spcBef>
                <a:spcPts val="353"/>
              </a:spcBef>
              <a:spcAft>
                <a:spcPts val="0"/>
              </a:spcAft>
              <a:buClr>
                <a:schemeClr val="dk1"/>
              </a:buClr>
              <a:buSzPts val="1800"/>
              <a:buChar char="•"/>
              <a:defRPr/>
            </a:lvl5pPr>
            <a:lvl6pPr indent="-342900" lvl="5" marL="2743200" algn="l">
              <a:lnSpc>
                <a:spcPct val="90000"/>
              </a:lnSpc>
              <a:spcBef>
                <a:spcPts val="353"/>
              </a:spcBef>
              <a:spcAft>
                <a:spcPts val="0"/>
              </a:spcAft>
              <a:buClr>
                <a:schemeClr val="dk1"/>
              </a:buClr>
              <a:buSzPts val="1800"/>
              <a:buChar char="•"/>
              <a:defRPr/>
            </a:lvl6pPr>
            <a:lvl7pPr indent="-342900" lvl="6" marL="3200400" algn="l">
              <a:lnSpc>
                <a:spcPct val="90000"/>
              </a:lnSpc>
              <a:spcBef>
                <a:spcPts val="353"/>
              </a:spcBef>
              <a:spcAft>
                <a:spcPts val="0"/>
              </a:spcAft>
              <a:buClr>
                <a:schemeClr val="dk1"/>
              </a:buClr>
              <a:buSzPts val="1800"/>
              <a:buChar char="•"/>
              <a:defRPr/>
            </a:lvl7pPr>
            <a:lvl8pPr indent="-342900" lvl="7" marL="3657600" algn="l">
              <a:lnSpc>
                <a:spcPct val="90000"/>
              </a:lnSpc>
              <a:spcBef>
                <a:spcPts val="353"/>
              </a:spcBef>
              <a:spcAft>
                <a:spcPts val="0"/>
              </a:spcAft>
              <a:buClr>
                <a:schemeClr val="dk1"/>
              </a:buClr>
              <a:buSzPts val="1800"/>
              <a:buChar char="•"/>
              <a:defRPr/>
            </a:lvl8pPr>
            <a:lvl9pPr indent="-342900" lvl="8" marL="4114800" algn="l">
              <a:lnSpc>
                <a:spcPct val="90000"/>
              </a:lnSpc>
              <a:spcBef>
                <a:spcPts val="353"/>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6" name="Shape 5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3823733"/>
            <a:ext cx="7242600" cy="1496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791156"/>
            <a:ext cx="7242600" cy="10182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048844"/>
            <a:ext cx="7242600" cy="60735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791156"/>
            <a:ext cx="7242600" cy="10182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048844"/>
            <a:ext cx="3399600" cy="6073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107540" y="2048844"/>
            <a:ext cx="3399600" cy="60735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791156"/>
            <a:ext cx="7242600" cy="10182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987733"/>
            <a:ext cx="2386800" cy="13434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470400"/>
            <a:ext cx="2386800" cy="5652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00267"/>
            <a:ext cx="5412900" cy="72726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22"/>
            <a:ext cx="3886200" cy="9144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192311"/>
            <a:ext cx="3438300" cy="26352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4983244"/>
            <a:ext cx="3438300" cy="21957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287244"/>
            <a:ext cx="3261600" cy="6569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7521022"/>
            <a:ext cx="5099100" cy="1075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8290163"/>
            <a:ext cx="466500" cy="6999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791156"/>
            <a:ext cx="7242600" cy="10182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048844"/>
            <a:ext cx="7242600" cy="60735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8290163"/>
            <a:ext cx="466500" cy="6999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534358" y="486842"/>
            <a:ext cx="6703695" cy="1767417"/>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110"/>
              <a:buFont typeface="Calibri"/>
              <a:buNone/>
              <a:defRPr b="0" i="0" sz="311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534358" y="2434167"/>
            <a:ext cx="6703695" cy="5801784"/>
          </a:xfrm>
          <a:prstGeom prst="rect">
            <a:avLst/>
          </a:prstGeom>
          <a:noFill/>
          <a:ln>
            <a:noFill/>
          </a:ln>
        </p:spPr>
        <p:txBody>
          <a:bodyPr anchorCtr="0" anchor="t" bIns="45700" lIns="91425" spcFirstLastPara="1" rIns="91425" wrap="square" tIns="45700">
            <a:normAutofit/>
          </a:bodyPr>
          <a:lstStyle>
            <a:lvl1pPr indent="-354203" lvl="0" marL="457200" marR="0" rtl="0" algn="l">
              <a:lnSpc>
                <a:spcPct val="90000"/>
              </a:lnSpc>
              <a:spcBef>
                <a:spcPts val="707"/>
              </a:spcBef>
              <a:spcAft>
                <a:spcPts val="0"/>
              </a:spcAft>
              <a:buClr>
                <a:schemeClr val="dk1"/>
              </a:buClr>
              <a:buSzPts val="1978"/>
              <a:buFont typeface="Arial"/>
              <a:buChar char="•"/>
              <a:defRPr b="0" i="0" sz="1978" u="none" cap="none" strike="noStrike">
                <a:solidFill>
                  <a:schemeClr val="dk1"/>
                </a:solidFill>
                <a:latin typeface="Calibri"/>
                <a:ea typeface="Calibri"/>
                <a:cs typeface="Calibri"/>
                <a:sym typeface="Calibri"/>
              </a:defRPr>
            </a:lvl1pPr>
            <a:lvl2pPr indent="-336296" lvl="1" marL="914400" marR="0" rtl="0" algn="l">
              <a:lnSpc>
                <a:spcPct val="90000"/>
              </a:lnSpc>
              <a:spcBef>
                <a:spcPts val="353"/>
              </a:spcBef>
              <a:spcAft>
                <a:spcPts val="0"/>
              </a:spcAft>
              <a:buClr>
                <a:schemeClr val="dk1"/>
              </a:buClr>
              <a:buSzPts val="1696"/>
              <a:buFont typeface="Arial"/>
              <a:buChar char="•"/>
              <a:defRPr b="0" i="0" sz="1695" u="none" cap="none" strike="noStrike">
                <a:solidFill>
                  <a:schemeClr val="dk1"/>
                </a:solidFill>
                <a:latin typeface="Calibri"/>
                <a:ea typeface="Calibri"/>
                <a:cs typeface="Calibri"/>
                <a:sym typeface="Calibri"/>
              </a:defRPr>
            </a:lvl2pPr>
            <a:lvl3pPr indent="-318389" lvl="2" marL="1371600" marR="0" rtl="0" algn="l">
              <a:lnSpc>
                <a:spcPct val="90000"/>
              </a:lnSpc>
              <a:spcBef>
                <a:spcPts val="353"/>
              </a:spcBef>
              <a:spcAft>
                <a:spcPts val="0"/>
              </a:spcAft>
              <a:buClr>
                <a:schemeClr val="dk1"/>
              </a:buClr>
              <a:buSzPts val="1414"/>
              <a:buFont typeface="Arial"/>
              <a:buChar char="•"/>
              <a:defRPr b="0" i="0" sz="1414" u="none" cap="none" strike="noStrike">
                <a:solidFill>
                  <a:schemeClr val="dk1"/>
                </a:solidFill>
                <a:latin typeface="Calibri"/>
                <a:ea typeface="Calibri"/>
                <a:cs typeface="Calibri"/>
                <a:sym typeface="Calibri"/>
              </a:defRPr>
            </a:lvl3pPr>
            <a:lvl4pPr indent="-309372" lvl="3" marL="1828800" marR="0" rtl="0" algn="l">
              <a:lnSpc>
                <a:spcPct val="90000"/>
              </a:lnSpc>
              <a:spcBef>
                <a:spcPts val="353"/>
              </a:spcBef>
              <a:spcAft>
                <a:spcPts val="0"/>
              </a:spcAft>
              <a:buClr>
                <a:schemeClr val="dk1"/>
              </a:buClr>
              <a:buSzPts val="1272"/>
              <a:buFont typeface="Arial"/>
              <a:buChar char="•"/>
              <a:defRPr b="0" i="0" sz="1272" u="none" cap="none" strike="noStrike">
                <a:solidFill>
                  <a:schemeClr val="dk1"/>
                </a:solidFill>
                <a:latin typeface="Calibri"/>
                <a:ea typeface="Calibri"/>
                <a:cs typeface="Calibri"/>
                <a:sym typeface="Calibri"/>
              </a:defRPr>
            </a:lvl4pPr>
            <a:lvl5pPr indent="-309372" lvl="4" marL="2286000" marR="0" rtl="0" algn="l">
              <a:lnSpc>
                <a:spcPct val="90000"/>
              </a:lnSpc>
              <a:spcBef>
                <a:spcPts val="353"/>
              </a:spcBef>
              <a:spcAft>
                <a:spcPts val="0"/>
              </a:spcAft>
              <a:buClr>
                <a:schemeClr val="dk1"/>
              </a:buClr>
              <a:buSzPts val="1272"/>
              <a:buFont typeface="Arial"/>
              <a:buChar char="•"/>
              <a:defRPr b="0" i="0" sz="1272" u="none" cap="none" strike="noStrike">
                <a:solidFill>
                  <a:schemeClr val="dk1"/>
                </a:solidFill>
                <a:latin typeface="Calibri"/>
                <a:ea typeface="Calibri"/>
                <a:cs typeface="Calibri"/>
                <a:sym typeface="Calibri"/>
              </a:defRPr>
            </a:lvl5pPr>
            <a:lvl6pPr indent="-309372" lvl="5" marL="2743200" marR="0" rtl="0" algn="l">
              <a:lnSpc>
                <a:spcPct val="90000"/>
              </a:lnSpc>
              <a:spcBef>
                <a:spcPts val="353"/>
              </a:spcBef>
              <a:spcAft>
                <a:spcPts val="0"/>
              </a:spcAft>
              <a:buClr>
                <a:schemeClr val="dk1"/>
              </a:buClr>
              <a:buSzPts val="1272"/>
              <a:buFont typeface="Arial"/>
              <a:buChar char="•"/>
              <a:defRPr b="0" i="0" sz="1272" u="none" cap="none" strike="noStrike">
                <a:solidFill>
                  <a:schemeClr val="dk1"/>
                </a:solidFill>
                <a:latin typeface="Calibri"/>
                <a:ea typeface="Calibri"/>
                <a:cs typeface="Calibri"/>
                <a:sym typeface="Calibri"/>
              </a:defRPr>
            </a:lvl6pPr>
            <a:lvl7pPr indent="-309372" lvl="6" marL="3200400" marR="0" rtl="0" algn="l">
              <a:lnSpc>
                <a:spcPct val="90000"/>
              </a:lnSpc>
              <a:spcBef>
                <a:spcPts val="353"/>
              </a:spcBef>
              <a:spcAft>
                <a:spcPts val="0"/>
              </a:spcAft>
              <a:buClr>
                <a:schemeClr val="dk1"/>
              </a:buClr>
              <a:buSzPts val="1272"/>
              <a:buFont typeface="Arial"/>
              <a:buChar char="•"/>
              <a:defRPr b="0" i="0" sz="1272" u="none" cap="none" strike="noStrike">
                <a:solidFill>
                  <a:schemeClr val="dk1"/>
                </a:solidFill>
                <a:latin typeface="Calibri"/>
                <a:ea typeface="Calibri"/>
                <a:cs typeface="Calibri"/>
                <a:sym typeface="Calibri"/>
              </a:defRPr>
            </a:lvl7pPr>
            <a:lvl8pPr indent="-309371" lvl="7" marL="3657600" marR="0" rtl="0" algn="l">
              <a:lnSpc>
                <a:spcPct val="90000"/>
              </a:lnSpc>
              <a:spcBef>
                <a:spcPts val="353"/>
              </a:spcBef>
              <a:spcAft>
                <a:spcPts val="0"/>
              </a:spcAft>
              <a:buClr>
                <a:schemeClr val="dk1"/>
              </a:buClr>
              <a:buSzPts val="1272"/>
              <a:buFont typeface="Arial"/>
              <a:buChar char="•"/>
              <a:defRPr b="0" i="0" sz="1272" u="none" cap="none" strike="noStrike">
                <a:solidFill>
                  <a:schemeClr val="dk1"/>
                </a:solidFill>
                <a:latin typeface="Calibri"/>
                <a:ea typeface="Calibri"/>
                <a:cs typeface="Calibri"/>
                <a:sym typeface="Calibri"/>
              </a:defRPr>
            </a:lvl8pPr>
            <a:lvl9pPr indent="-309371" lvl="8" marL="4114800" marR="0" rtl="0" algn="l">
              <a:lnSpc>
                <a:spcPct val="90000"/>
              </a:lnSpc>
              <a:spcBef>
                <a:spcPts val="353"/>
              </a:spcBef>
              <a:spcAft>
                <a:spcPts val="0"/>
              </a:spcAft>
              <a:buClr>
                <a:schemeClr val="dk1"/>
              </a:buClr>
              <a:buSzPts val="1272"/>
              <a:buFont typeface="Arial"/>
              <a:buChar char="•"/>
              <a:defRPr b="0" i="0" sz="1272"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0" name="Shape 60"/>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4" name="Shape 6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2" name="Shape 72"/>
        <p:cNvGrpSpPr/>
        <p:nvPr/>
      </p:nvGrpSpPr>
      <p:grpSpPr>
        <a:xfrm>
          <a:off x="0" y="0"/>
          <a:ext cx="0" cy="0"/>
          <a:chOff x="0" y="0"/>
          <a:chExt cx="0" cy="0"/>
        </a:xfrm>
      </p:grpSpPr>
      <p:sp>
        <p:nvSpPr>
          <p:cNvPr id="73" name="Google Shape;73;p19"/>
          <p:cNvSpPr txBox="1"/>
          <p:nvPr/>
        </p:nvSpPr>
        <p:spPr>
          <a:xfrm>
            <a:off x="664896" y="839412"/>
            <a:ext cx="5126304" cy="92333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There are a variety of reasons why “Earth Day” is a yearly celebration. Read the information to find out why there are concerns about the health and welfare of our planet and its inhabitants. Read the following sentences containing facts about pollution. Look carefully at the underlined words. From the list in the box, choose a word that means the same or nearly the same and record it on the line provided.</a:t>
            </a:r>
            <a:endParaRPr/>
          </a:p>
        </p:txBody>
      </p:sp>
      <p:sp>
        <p:nvSpPr>
          <p:cNvPr id="74" name="Google Shape;74;p19"/>
          <p:cNvSpPr txBox="1"/>
          <p:nvPr/>
        </p:nvSpPr>
        <p:spPr>
          <a:xfrm>
            <a:off x="664896" y="459121"/>
            <a:ext cx="1782840" cy="38029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en" sz="2400">
                <a:solidFill>
                  <a:srgbClr val="231F20"/>
                </a:solidFill>
                <a:latin typeface="Calibri"/>
                <a:ea typeface="Calibri"/>
                <a:cs typeface="Calibri"/>
                <a:sym typeface="Calibri"/>
              </a:rPr>
              <a:t>Earth Day</a:t>
            </a:r>
            <a:endParaRPr sz="2400">
              <a:solidFill>
                <a:schemeClr val="dk1"/>
              </a:solidFill>
              <a:latin typeface="Calibri"/>
              <a:ea typeface="Calibri"/>
              <a:cs typeface="Calibri"/>
              <a:sym typeface="Calibri"/>
            </a:endParaRPr>
          </a:p>
        </p:txBody>
      </p:sp>
      <p:sp>
        <p:nvSpPr>
          <p:cNvPr id="75" name="Google Shape;75;p19"/>
          <p:cNvSpPr/>
          <p:nvPr/>
        </p:nvSpPr>
        <p:spPr>
          <a:xfrm>
            <a:off x="664896" y="2898338"/>
            <a:ext cx="6421704" cy="5386090"/>
          </a:xfrm>
          <a:prstGeom prst="rect">
            <a:avLst/>
          </a:prstGeom>
          <a:noFill/>
          <a:ln>
            <a:noFill/>
          </a:ln>
        </p:spPr>
        <p:txBody>
          <a:bodyPr anchorCtr="0" anchor="t" bIns="45700" lIns="91425" spcFirstLastPara="1" rIns="91425" wrap="square" tIns="45700">
            <a:noAutofit/>
          </a:bodyPr>
          <a:lstStyle/>
          <a:p>
            <a:pPr indent="-228600" lvl="0" marL="228600" marR="322355" rtl="0" algn="l">
              <a:spcBef>
                <a:spcPts val="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Natural </a:t>
            </a:r>
            <a:r>
              <a:rPr b="1" lang="en" sz="1200" u="sng">
                <a:solidFill>
                  <a:srgbClr val="231F20"/>
                </a:solidFill>
                <a:latin typeface="Calibri"/>
                <a:ea typeface="Calibri"/>
                <a:cs typeface="Calibri"/>
                <a:sym typeface="Calibri"/>
              </a:rPr>
              <a:t>pollutants</a:t>
            </a:r>
            <a:r>
              <a:rPr lang="en" sz="1200">
                <a:solidFill>
                  <a:srgbClr val="231F20"/>
                </a:solidFill>
                <a:latin typeface="Calibri"/>
                <a:ea typeface="Calibri"/>
                <a:cs typeface="Calibri"/>
                <a:sym typeface="Calibri"/>
              </a:rPr>
              <a:t> in the air include dust, pollen and soil particles.</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Artificially created wastes are the main </a:t>
            </a:r>
            <a:r>
              <a:rPr b="1" lang="en" sz="1200" u="sng">
                <a:solidFill>
                  <a:srgbClr val="231F20"/>
                </a:solidFill>
                <a:latin typeface="Calibri"/>
                <a:ea typeface="Calibri"/>
                <a:cs typeface="Calibri"/>
                <a:sym typeface="Calibri"/>
              </a:rPr>
              <a:t>sources</a:t>
            </a:r>
            <a:r>
              <a:rPr lang="en" sz="1200">
                <a:solidFill>
                  <a:srgbClr val="231F20"/>
                </a:solidFill>
                <a:latin typeface="Calibri"/>
                <a:ea typeface="Calibri"/>
                <a:cs typeface="Calibri"/>
                <a:sym typeface="Calibri"/>
              </a:rPr>
              <a:t> of air pollution.</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Polluted air can be </a:t>
            </a:r>
            <a:r>
              <a:rPr b="1" lang="en" sz="1200" u="sng">
                <a:solidFill>
                  <a:srgbClr val="231F20"/>
                </a:solidFill>
                <a:latin typeface="Calibri"/>
                <a:ea typeface="Calibri"/>
                <a:cs typeface="Calibri"/>
                <a:sym typeface="Calibri"/>
              </a:rPr>
              <a:t>dangerous </a:t>
            </a:r>
            <a:r>
              <a:rPr lang="en" sz="1200">
                <a:solidFill>
                  <a:srgbClr val="231F20"/>
                </a:solidFill>
                <a:latin typeface="Calibri"/>
                <a:ea typeface="Calibri"/>
                <a:cs typeface="Calibri"/>
                <a:sym typeface="Calibri"/>
              </a:rPr>
              <a:t>to the health of people as well as plants and animals.</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The </a:t>
            </a:r>
            <a:r>
              <a:rPr b="1" lang="en" sz="1200" u="sng">
                <a:solidFill>
                  <a:srgbClr val="231F20"/>
                </a:solidFill>
                <a:latin typeface="Calibri"/>
                <a:ea typeface="Calibri"/>
                <a:cs typeface="Calibri"/>
                <a:sym typeface="Calibri"/>
              </a:rPr>
              <a:t>damage</a:t>
            </a:r>
            <a:r>
              <a:rPr lang="en" sz="1200">
                <a:solidFill>
                  <a:srgbClr val="231F20"/>
                </a:solidFill>
                <a:latin typeface="Calibri"/>
                <a:ea typeface="Calibri"/>
                <a:cs typeface="Calibri"/>
                <a:sym typeface="Calibri"/>
              </a:rPr>
              <a:t> caused a great deal of pollution in many cities.</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Automobiles </a:t>
            </a:r>
            <a:r>
              <a:rPr b="1" lang="en" sz="1200" u="sng">
                <a:solidFill>
                  <a:srgbClr val="231F20"/>
                </a:solidFill>
                <a:latin typeface="Calibri"/>
                <a:ea typeface="Calibri"/>
                <a:cs typeface="Calibri"/>
                <a:sym typeface="Calibri"/>
              </a:rPr>
              <a:t>produce </a:t>
            </a:r>
            <a:r>
              <a:rPr lang="en" sz="1200">
                <a:solidFill>
                  <a:srgbClr val="231F20"/>
                </a:solidFill>
                <a:latin typeface="Calibri"/>
                <a:ea typeface="Calibri"/>
                <a:cs typeface="Calibri"/>
                <a:sym typeface="Calibri"/>
              </a:rPr>
              <a:t>a great deal of pollution in many cities.</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Cars cause problems because they run on fuels that are </a:t>
            </a:r>
            <a:r>
              <a:rPr b="1" lang="en" sz="1200" u="sng">
                <a:solidFill>
                  <a:srgbClr val="231F20"/>
                </a:solidFill>
                <a:latin typeface="Calibri"/>
                <a:ea typeface="Calibri"/>
                <a:cs typeface="Calibri"/>
                <a:sym typeface="Calibri"/>
              </a:rPr>
              <a:t>nonrenewable</a:t>
            </a:r>
            <a:r>
              <a:rPr lang="en" sz="1200">
                <a:solidFill>
                  <a:srgbClr val="231F20"/>
                </a:solidFill>
                <a:latin typeface="Calibri"/>
                <a:ea typeface="Calibri"/>
                <a:cs typeface="Calibri"/>
                <a:sym typeface="Calibri"/>
              </a:rPr>
              <a:t>.</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Furnaces in buildings cause </a:t>
            </a:r>
            <a:r>
              <a:rPr b="1" lang="en" sz="1200" u="sng">
                <a:solidFill>
                  <a:srgbClr val="231F20"/>
                </a:solidFill>
                <a:latin typeface="Calibri"/>
                <a:ea typeface="Calibri"/>
                <a:cs typeface="Calibri"/>
                <a:sym typeface="Calibri"/>
              </a:rPr>
              <a:t>contamination </a:t>
            </a:r>
            <a:r>
              <a:rPr lang="en" sz="1200">
                <a:solidFill>
                  <a:srgbClr val="231F20"/>
                </a:solidFill>
                <a:latin typeface="Calibri"/>
                <a:ea typeface="Calibri"/>
                <a:cs typeface="Calibri"/>
                <a:sym typeface="Calibri"/>
              </a:rPr>
              <a:t>in large cities.</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Metals, concrete and rubber </a:t>
            </a:r>
            <a:r>
              <a:rPr b="1" lang="en" sz="1200" u="sng">
                <a:solidFill>
                  <a:srgbClr val="231F20"/>
                </a:solidFill>
                <a:latin typeface="Calibri"/>
                <a:ea typeface="Calibri"/>
                <a:cs typeface="Calibri"/>
                <a:sym typeface="Calibri"/>
              </a:rPr>
              <a:t>deteriorate </a:t>
            </a:r>
            <a:r>
              <a:rPr lang="en" sz="1200">
                <a:solidFill>
                  <a:srgbClr val="231F20"/>
                </a:solidFill>
                <a:latin typeface="Calibri"/>
                <a:ea typeface="Calibri"/>
                <a:cs typeface="Calibri"/>
                <a:sym typeface="Calibri"/>
              </a:rPr>
              <a:t>faster because of air pollution.</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When a volcano </a:t>
            </a:r>
            <a:r>
              <a:rPr b="1" lang="en" sz="1200" u="sng">
                <a:solidFill>
                  <a:srgbClr val="231F20"/>
                </a:solidFill>
                <a:latin typeface="Calibri"/>
                <a:ea typeface="Calibri"/>
                <a:cs typeface="Calibri"/>
                <a:sym typeface="Calibri"/>
              </a:rPr>
              <a:t>erupts</a:t>
            </a:r>
            <a:r>
              <a:rPr lang="en" sz="1200">
                <a:solidFill>
                  <a:srgbClr val="231F20"/>
                </a:solidFill>
                <a:latin typeface="Calibri"/>
                <a:ea typeface="Calibri"/>
                <a:cs typeface="Calibri"/>
                <a:sym typeface="Calibri"/>
              </a:rPr>
              <a:t> it can put smoke and gases into the air causing pollution.</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The government is </a:t>
            </a:r>
            <a:r>
              <a:rPr b="1" lang="en" sz="1200" u="sng">
                <a:solidFill>
                  <a:srgbClr val="231F20"/>
                </a:solidFill>
                <a:latin typeface="Calibri"/>
                <a:ea typeface="Calibri"/>
                <a:cs typeface="Calibri"/>
                <a:sym typeface="Calibri"/>
              </a:rPr>
              <a:t>researching</a:t>
            </a:r>
            <a:r>
              <a:rPr lang="en" sz="1200">
                <a:solidFill>
                  <a:srgbClr val="231F20"/>
                </a:solidFill>
                <a:latin typeface="Calibri"/>
                <a:ea typeface="Calibri"/>
                <a:cs typeface="Calibri"/>
                <a:sym typeface="Calibri"/>
              </a:rPr>
              <a:t> pollution problems to help save the earth.</a:t>
            </a:r>
            <a:endParaRPr/>
          </a:p>
          <a:p>
            <a:pPr indent="-228600" lvl="0" marL="228600" marR="322355" rtl="0" algn="l">
              <a:spcBef>
                <a:spcPts val="2400"/>
              </a:spcBef>
              <a:spcAft>
                <a:spcPts val="0"/>
              </a:spcAft>
              <a:buClr>
                <a:srgbClr val="231F20"/>
              </a:buClr>
              <a:buSzPts val="1200"/>
              <a:buFont typeface="Calibri"/>
              <a:buAutoNum type="arabicPeriod"/>
            </a:pPr>
            <a:r>
              <a:rPr lang="en" sz="1200">
                <a:solidFill>
                  <a:srgbClr val="231F20"/>
                </a:solidFill>
                <a:latin typeface="Calibri"/>
                <a:ea typeface="Calibri"/>
                <a:cs typeface="Calibri"/>
                <a:sym typeface="Calibri"/>
              </a:rPr>
              <a:t>Kids can speak up and spread the word to friends, classmates and adults before it’s too  late. In this way, they will be </a:t>
            </a:r>
            <a:r>
              <a:rPr b="1" lang="en" sz="1200" u="sng">
                <a:solidFill>
                  <a:srgbClr val="231F20"/>
                </a:solidFill>
                <a:latin typeface="Calibri"/>
                <a:ea typeface="Calibri"/>
                <a:cs typeface="Calibri"/>
                <a:sym typeface="Calibri"/>
              </a:rPr>
              <a:t>accomplishing</a:t>
            </a:r>
            <a:r>
              <a:rPr lang="en" sz="1200">
                <a:solidFill>
                  <a:srgbClr val="231F20"/>
                </a:solidFill>
                <a:latin typeface="Calibri"/>
                <a:ea typeface="Calibri"/>
                <a:cs typeface="Calibri"/>
                <a:sym typeface="Calibri"/>
              </a:rPr>
              <a:t> something important.</a:t>
            </a:r>
            <a:endParaRPr/>
          </a:p>
        </p:txBody>
      </p:sp>
      <p:graphicFrame>
        <p:nvGraphicFramePr>
          <p:cNvPr id="76" name="Google Shape;76;p19"/>
          <p:cNvGraphicFramePr/>
          <p:nvPr/>
        </p:nvGraphicFramePr>
        <p:xfrm>
          <a:off x="700456" y="2057400"/>
          <a:ext cx="3000000" cy="3000000"/>
        </p:xfrm>
        <a:graphic>
          <a:graphicData uri="http://schemas.openxmlformats.org/drawingml/2006/table">
            <a:tbl>
              <a:tblPr bandRow="1" firstRow="1">
                <a:noFill/>
                <a:tableStyleId>{50E50414-BA6D-49DB-9264-F82AA873ADAD}</a:tableStyleId>
              </a:tblPr>
              <a:tblGrid>
                <a:gridCol w="1070275"/>
                <a:gridCol w="1070275"/>
                <a:gridCol w="1070275"/>
                <a:gridCol w="1070275"/>
                <a:gridCol w="1070275"/>
                <a:gridCol w="1070275"/>
              </a:tblGrid>
              <a:tr h="330200">
                <a:tc>
                  <a:txBody>
                    <a:bodyPr/>
                    <a:lstStyle/>
                    <a:p>
                      <a:pPr indent="0" lvl="0" marL="0" marR="0" rtl="0" algn="ctr">
                        <a:lnSpc>
                          <a:spcPct val="100000"/>
                        </a:lnSpc>
                        <a:spcBef>
                          <a:spcPts val="0"/>
                        </a:spcBef>
                        <a:spcAft>
                          <a:spcPts val="0"/>
                        </a:spcAft>
                        <a:buNone/>
                      </a:pPr>
                      <a:r>
                        <a:rPr lang="en" sz="1400" u="none" cap="none" strike="noStrike">
                          <a:solidFill>
                            <a:srgbClr val="231F20"/>
                          </a:solidFill>
                          <a:latin typeface="Calibri"/>
                          <a:ea typeface="Calibri"/>
                          <a:cs typeface="Calibri"/>
                          <a:sym typeface="Calibri"/>
                        </a:rPr>
                        <a:t>causes</a:t>
                      </a:r>
                      <a:endParaRPr sz="1400" u="none" cap="none" strike="noStrike">
                        <a:latin typeface="Calibri"/>
                        <a:ea typeface="Calibri"/>
                        <a:cs typeface="Calibri"/>
                        <a:sym typeface="Calibri"/>
                      </a:endParaRPr>
                    </a:p>
                  </a:txBody>
                  <a:tcPr marT="0" marB="0" marR="0" marL="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tcPr>
                </a:tc>
                <a:tc>
                  <a:txBody>
                    <a:bodyPr/>
                    <a:lstStyle/>
                    <a:p>
                      <a:pPr indent="0" lvl="0" marL="0" marR="0" rtl="0" algn="ctr">
                        <a:lnSpc>
                          <a:spcPct val="100000"/>
                        </a:lnSpc>
                        <a:spcBef>
                          <a:spcPts val="0"/>
                        </a:spcBef>
                        <a:spcAft>
                          <a:spcPts val="0"/>
                        </a:spcAft>
                        <a:buNone/>
                      </a:pPr>
                      <a:r>
                        <a:rPr lang="en" sz="1400" u="none" cap="none" strike="noStrike">
                          <a:solidFill>
                            <a:srgbClr val="231F20"/>
                          </a:solidFill>
                          <a:latin typeface="Calibri"/>
                          <a:ea typeface="Calibri"/>
                          <a:cs typeface="Calibri"/>
                          <a:sym typeface="Calibri"/>
                        </a:rPr>
                        <a:t>impurities</a:t>
                      </a:r>
                      <a:endParaRPr sz="1400" u="none" cap="none" strike="noStrike">
                        <a:latin typeface="Calibri"/>
                        <a:ea typeface="Calibri"/>
                        <a:cs typeface="Calibri"/>
                        <a:sym typeface="Calibri"/>
                      </a:endParaRPr>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ctr">
                        <a:lnSpc>
                          <a:spcPct val="100000"/>
                        </a:lnSpc>
                        <a:spcBef>
                          <a:spcPts val="0"/>
                        </a:spcBef>
                        <a:spcAft>
                          <a:spcPts val="0"/>
                        </a:spcAft>
                        <a:buNone/>
                      </a:pPr>
                      <a:r>
                        <a:rPr lang="en" sz="1400" u="none" cap="none" strike="noStrike">
                          <a:solidFill>
                            <a:srgbClr val="231F20"/>
                          </a:solidFill>
                          <a:latin typeface="Calibri"/>
                          <a:ea typeface="Calibri"/>
                          <a:cs typeface="Calibri"/>
                          <a:sym typeface="Calibri"/>
                        </a:rPr>
                        <a:t>pollution</a:t>
                      </a:r>
                      <a:endParaRPr sz="1400" u="none" cap="none" strike="noStrike">
                        <a:latin typeface="Calibri"/>
                        <a:ea typeface="Calibri"/>
                        <a:cs typeface="Calibri"/>
                        <a:sym typeface="Calibri"/>
                      </a:endParaRPr>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ctr">
                        <a:lnSpc>
                          <a:spcPct val="100000"/>
                        </a:lnSpc>
                        <a:spcBef>
                          <a:spcPts val="0"/>
                        </a:spcBef>
                        <a:spcAft>
                          <a:spcPts val="0"/>
                        </a:spcAft>
                        <a:buNone/>
                      </a:pPr>
                      <a:r>
                        <a:rPr lang="en" sz="1400" u="none" cap="none" strike="noStrike">
                          <a:latin typeface="Calibri"/>
                          <a:ea typeface="Calibri"/>
                          <a:cs typeface="Calibri"/>
                          <a:sym typeface="Calibri"/>
                        </a:rPr>
                        <a:t>doing</a:t>
                      </a:r>
                      <a:endParaRPr sz="1400" u="none" cap="none" strike="noStrike">
                        <a:latin typeface="Calibri"/>
                        <a:ea typeface="Calibri"/>
                        <a:cs typeface="Calibri"/>
                        <a:sym typeface="Calibri"/>
                      </a:endParaRPr>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ctr">
                        <a:lnSpc>
                          <a:spcPct val="100000"/>
                        </a:lnSpc>
                        <a:spcBef>
                          <a:spcPts val="0"/>
                        </a:spcBef>
                        <a:spcAft>
                          <a:spcPts val="0"/>
                        </a:spcAft>
                        <a:buNone/>
                      </a:pPr>
                      <a:r>
                        <a:rPr lang="en" sz="1400" u="none" cap="none" strike="noStrike">
                          <a:latin typeface="Calibri"/>
                          <a:ea typeface="Calibri"/>
                          <a:cs typeface="Calibri"/>
                          <a:sym typeface="Calibri"/>
                        </a:rPr>
                        <a:t>investigating</a:t>
                      </a:r>
                      <a:endParaRPr sz="1400" u="none" cap="none" strike="noStrike">
                        <a:latin typeface="Calibri"/>
                        <a:ea typeface="Calibri"/>
                        <a:cs typeface="Calibri"/>
                        <a:sym typeface="Calibri"/>
                      </a:endParaRPr>
                    </a:p>
                  </a:txBody>
                  <a:tcPr marT="0" marB="0" marR="0" marL="0" anchor="ctr">
                    <a:lnT cap="flat" cmpd="sng" w="12700">
                      <a:solidFill>
                        <a:schemeClr val="dk1"/>
                      </a:solidFill>
                      <a:prstDash val="solid"/>
                      <a:round/>
                      <a:headEnd len="sm" w="sm" type="none"/>
                      <a:tailEnd len="sm" w="sm" type="none"/>
                    </a:lnT>
                  </a:tcPr>
                </a:tc>
                <a:tc>
                  <a:txBody>
                    <a:bodyPr/>
                    <a:lstStyle/>
                    <a:p>
                      <a:pPr indent="0" lvl="0" marL="0" marR="0" rtl="0" algn="ctr">
                        <a:lnSpc>
                          <a:spcPct val="100000"/>
                        </a:lnSpc>
                        <a:spcBef>
                          <a:spcPts val="0"/>
                        </a:spcBef>
                        <a:spcAft>
                          <a:spcPts val="0"/>
                        </a:spcAft>
                        <a:buNone/>
                      </a:pPr>
                      <a:r>
                        <a:rPr lang="en" sz="1400" u="none" cap="none" strike="noStrike">
                          <a:latin typeface="Calibri"/>
                          <a:ea typeface="Calibri"/>
                          <a:cs typeface="Calibri"/>
                          <a:sym typeface="Calibri"/>
                        </a:rPr>
                        <a:t>weaken</a:t>
                      </a:r>
                      <a:endParaRPr sz="1400" u="none" cap="none" strike="noStrike">
                        <a:latin typeface="Calibri"/>
                        <a:ea typeface="Calibri"/>
                        <a:cs typeface="Calibri"/>
                        <a:sym typeface="Calibri"/>
                      </a:endParaRPr>
                    </a:p>
                  </a:txBody>
                  <a:tcPr marT="0" marB="0" marR="0" marL="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tcPr>
                </a:tc>
              </a:tr>
              <a:tr h="330200">
                <a:tc>
                  <a:txBody>
                    <a:bodyPr/>
                    <a:lstStyle/>
                    <a:p>
                      <a:pPr indent="0" lvl="0" marL="0" marR="0" rtl="0" algn="ctr">
                        <a:lnSpc>
                          <a:spcPct val="100000"/>
                        </a:lnSpc>
                        <a:spcBef>
                          <a:spcPts val="0"/>
                        </a:spcBef>
                        <a:spcAft>
                          <a:spcPts val="0"/>
                        </a:spcAft>
                        <a:buNone/>
                      </a:pPr>
                      <a:r>
                        <a:rPr lang="en" sz="1400" u="none" cap="none" strike="noStrike">
                          <a:solidFill>
                            <a:srgbClr val="231F20"/>
                          </a:solidFill>
                          <a:latin typeface="Calibri"/>
                          <a:ea typeface="Calibri"/>
                          <a:cs typeface="Calibri"/>
                          <a:sym typeface="Calibri"/>
                        </a:rPr>
                        <a:t>explodes</a:t>
                      </a:r>
                      <a:endParaRPr sz="1400" u="none" cap="none" strike="noStrike">
                        <a:latin typeface="Calibri"/>
                        <a:ea typeface="Calibri"/>
                        <a:cs typeface="Calibri"/>
                        <a:sym typeface="Calibri"/>
                      </a:endParaRPr>
                    </a:p>
                  </a:txBody>
                  <a:tcPr marT="4175" marB="0" marR="0" marL="0" anchor="ctr">
                    <a:lnL cap="flat" cmpd="sng" w="12700">
                      <a:solidFill>
                        <a:schemeClr val="dk1"/>
                      </a:solidFill>
                      <a:prstDash val="solid"/>
                      <a:round/>
                      <a:headEnd len="sm" w="sm" type="none"/>
                      <a:tailEnd len="sm" w="sm" type="none"/>
                    </a:lnL>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 sz="1400" u="none" cap="none" strike="noStrike">
                          <a:solidFill>
                            <a:srgbClr val="231F20"/>
                          </a:solidFill>
                          <a:latin typeface="Calibri"/>
                          <a:ea typeface="Calibri"/>
                          <a:cs typeface="Calibri"/>
                          <a:sym typeface="Calibri"/>
                        </a:rPr>
                        <a:t>irreplaceable</a:t>
                      </a:r>
                      <a:endParaRPr sz="1400" u="none" cap="none" strike="noStrike">
                        <a:latin typeface="Calibri"/>
                        <a:ea typeface="Calibri"/>
                        <a:cs typeface="Calibri"/>
                        <a:sym typeface="Calibri"/>
                      </a:endParaRPr>
                    </a:p>
                  </a:txBody>
                  <a:tcPr marT="4175" marB="0" marR="0" marL="0" anchor="ctr">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 sz="1400" u="none" cap="none" strike="noStrike">
                          <a:solidFill>
                            <a:srgbClr val="231F20"/>
                          </a:solidFill>
                          <a:latin typeface="Calibri"/>
                          <a:ea typeface="Calibri"/>
                          <a:cs typeface="Calibri"/>
                          <a:sym typeface="Calibri"/>
                        </a:rPr>
                        <a:t>yield</a:t>
                      </a:r>
                      <a:endParaRPr sz="1400" u="none" cap="none" strike="noStrike">
                        <a:latin typeface="Calibri"/>
                        <a:ea typeface="Calibri"/>
                        <a:cs typeface="Calibri"/>
                        <a:sym typeface="Calibri"/>
                      </a:endParaRPr>
                    </a:p>
                  </a:txBody>
                  <a:tcPr marT="4175" marB="0" marR="0" marL="0" anchor="ctr">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 sz="1400" u="none" cap="none" strike="noStrike">
                          <a:latin typeface="Calibri"/>
                          <a:ea typeface="Calibri"/>
                          <a:cs typeface="Calibri"/>
                          <a:sym typeface="Calibri"/>
                        </a:rPr>
                        <a:t>harmful</a:t>
                      </a:r>
                      <a:endParaRPr sz="1400" u="none" cap="none" strike="noStrike">
                        <a:latin typeface="Calibri"/>
                        <a:ea typeface="Calibri"/>
                        <a:cs typeface="Calibri"/>
                        <a:sym typeface="Calibri"/>
                      </a:endParaRPr>
                    </a:p>
                  </a:txBody>
                  <a:tcPr marT="4175" marB="0" marR="0" marL="0" anchor="ctr">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rPr lang="en" sz="1400" u="none" cap="none" strike="noStrike">
                          <a:latin typeface="Calibri"/>
                          <a:ea typeface="Calibri"/>
                          <a:cs typeface="Calibri"/>
                          <a:sym typeface="Calibri"/>
                        </a:rPr>
                        <a:t>loss</a:t>
                      </a:r>
                      <a:endParaRPr sz="1400" u="none" cap="none" strike="noStrike">
                        <a:latin typeface="Calibri"/>
                        <a:ea typeface="Calibri"/>
                        <a:cs typeface="Calibri"/>
                        <a:sym typeface="Calibri"/>
                      </a:endParaRPr>
                    </a:p>
                  </a:txBody>
                  <a:tcPr marT="4175" marB="0" marR="0" marL="0" anchor="ctr">
                    <a:lnB cap="flat" cmpd="sng" w="12700">
                      <a:solidFill>
                        <a:schemeClr val="dk1"/>
                      </a:solidFill>
                      <a:prstDash val="solid"/>
                      <a:round/>
                      <a:headEnd len="sm" w="sm" type="none"/>
                      <a:tailEnd len="sm" w="sm" type="none"/>
                    </a:lnB>
                  </a:tcPr>
                </a:tc>
                <a:tc>
                  <a:txBody>
                    <a:bodyPr/>
                    <a:lstStyle/>
                    <a:p>
                      <a:pPr indent="0" lvl="0" marL="0" marR="0" rtl="0" algn="ctr">
                        <a:lnSpc>
                          <a:spcPct val="100000"/>
                        </a:lnSpc>
                        <a:spcBef>
                          <a:spcPts val="0"/>
                        </a:spcBef>
                        <a:spcAft>
                          <a:spcPts val="0"/>
                        </a:spcAft>
                        <a:buNone/>
                      </a:pPr>
                      <a:r>
                        <a:t/>
                      </a:r>
                      <a:endParaRPr sz="1400" u="none" cap="none" strike="noStrike">
                        <a:latin typeface="Calibri"/>
                        <a:ea typeface="Calibri"/>
                        <a:cs typeface="Calibri"/>
                        <a:sym typeface="Calibri"/>
                      </a:endParaRPr>
                    </a:p>
                  </a:txBody>
                  <a:tcPr marT="4175" marB="0" marR="0" marL="0" anchor="ctr">
                    <a:lnR cap="flat" cmpd="sng" w="12700">
                      <a:solidFill>
                        <a:schemeClr val="dk1"/>
                      </a:solidFill>
                      <a:prstDash val="solid"/>
                      <a:round/>
                      <a:headEnd len="sm" w="sm" type="none"/>
                      <a:tailEnd len="sm" w="sm" type="none"/>
                    </a:lnR>
                    <a:lnB cap="flat" cmpd="sng" w="12700">
                      <a:solidFill>
                        <a:schemeClr val="dk1"/>
                      </a:solidFill>
                      <a:prstDash val="solid"/>
                      <a:round/>
                      <a:headEnd len="sm" w="sm" type="none"/>
                      <a:tailEnd len="sm" w="sm" type="none"/>
                    </a:lnB>
                  </a:tcPr>
                </a:tc>
              </a:tr>
            </a:tbl>
          </a:graphicData>
        </a:graphic>
      </p:graphicFrame>
      <p:pic>
        <p:nvPicPr>
          <p:cNvPr id="77" name="Google Shape;77;p19"/>
          <p:cNvPicPr preferRelativeResize="0"/>
          <p:nvPr/>
        </p:nvPicPr>
        <p:blipFill rotWithShape="1">
          <a:blip r:embed="rId4">
            <a:alphaModFix/>
          </a:blip>
          <a:srcRect b="0" l="0" r="0" t="0"/>
          <a:stretch/>
        </p:blipFill>
        <p:spPr>
          <a:xfrm>
            <a:off x="5806440" y="307143"/>
            <a:ext cx="1569721" cy="1569721"/>
          </a:xfrm>
          <a:prstGeom prst="rect">
            <a:avLst/>
          </a:prstGeom>
          <a:noFill/>
          <a:ln>
            <a:noFill/>
          </a:ln>
        </p:spPr>
      </p:pic>
      <p:sp>
        <p:nvSpPr>
          <p:cNvPr id="78" name="Google Shape;78;p19"/>
          <p:cNvSpPr txBox="1"/>
          <p:nvPr/>
        </p:nvSpPr>
        <p:spPr>
          <a:xfrm>
            <a:off x="1003000" y="3159450"/>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
        <p:nvSpPr>
          <p:cNvPr id="79" name="Google Shape;79;p19"/>
          <p:cNvSpPr txBox="1"/>
          <p:nvPr/>
        </p:nvSpPr>
        <p:spPr>
          <a:xfrm>
            <a:off x="1003000" y="3612750"/>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
        <p:nvSpPr>
          <p:cNvPr id="80" name="Google Shape;80;p19"/>
          <p:cNvSpPr txBox="1"/>
          <p:nvPr/>
        </p:nvSpPr>
        <p:spPr>
          <a:xfrm>
            <a:off x="1003000" y="4066050"/>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
        <p:nvSpPr>
          <p:cNvPr id="81" name="Google Shape;81;p19"/>
          <p:cNvSpPr txBox="1"/>
          <p:nvPr/>
        </p:nvSpPr>
        <p:spPr>
          <a:xfrm>
            <a:off x="1003000" y="4638875"/>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
        <p:nvSpPr>
          <p:cNvPr id="82" name="Google Shape;82;p19"/>
          <p:cNvSpPr txBox="1"/>
          <p:nvPr/>
        </p:nvSpPr>
        <p:spPr>
          <a:xfrm>
            <a:off x="1003000" y="5092175"/>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
        <p:nvSpPr>
          <p:cNvPr id="83" name="Google Shape;83;p19"/>
          <p:cNvSpPr txBox="1"/>
          <p:nvPr/>
        </p:nvSpPr>
        <p:spPr>
          <a:xfrm>
            <a:off x="1003000" y="5545475"/>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
        <p:nvSpPr>
          <p:cNvPr id="84" name="Google Shape;84;p19"/>
          <p:cNvSpPr txBox="1"/>
          <p:nvPr/>
        </p:nvSpPr>
        <p:spPr>
          <a:xfrm>
            <a:off x="1003000" y="6118300"/>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
        <p:nvSpPr>
          <p:cNvPr id="85" name="Google Shape;85;p19"/>
          <p:cNvSpPr txBox="1"/>
          <p:nvPr/>
        </p:nvSpPr>
        <p:spPr>
          <a:xfrm>
            <a:off x="1003000" y="6571600"/>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
        <p:nvSpPr>
          <p:cNvPr id="86" name="Google Shape;86;p19"/>
          <p:cNvSpPr txBox="1"/>
          <p:nvPr/>
        </p:nvSpPr>
        <p:spPr>
          <a:xfrm>
            <a:off x="1003000" y="7024900"/>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
        <p:nvSpPr>
          <p:cNvPr id="87" name="Google Shape;87;p19"/>
          <p:cNvSpPr txBox="1"/>
          <p:nvPr/>
        </p:nvSpPr>
        <p:spPr>
          <a:xfrm>
            <a:off x="1003000" y="7597734"/>
            <a:ext cx="5366100" cy="2463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400"/>
          </a:p>
        </p:txBody>
      </p:sp>
      <p:sp>
        <p:nvSpPr>
          <p:cNvPr id="88" name="Google Shape;88;p19"/>
          <p:cNvSpPr txBox="1"/>
          <p:nvPr/>
        </p:nvSpPr>
        <p:spPr>
          <a:xfrm>
            <a:off x="904650" y="8170550"/>
            <a:ext cx="5366100" cy="292500"/>
          </a:xfrm>
          <a:prstGeom prst="rect">
            <a:avLst/>
          </a:prstGeom>
          <a:solidFill>
            <a:srgbClr val="F3F3F3"/>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700"/>
          </a:p>
        </p:txBody>
      </p:sp>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On the Mark">
      <a:dk1>
        <a:srgbClr val="000000"/>
      </a:dk1>
      <a:lt1>
        <a:srgbClr val="FFFFFF"/>
      </a:lt1>
      <a:dk2>
        <a:srgbClr val="44546A"/>
      </a:dk2>
      <a:lt2>
        <a:srgbClr val="E7E6E6"/>
      </a:lt2>
      <a:accent1>
        <a:srgbClr val="F1D536"/>
      </a:accent1>
      <a:accent2>
        <a:srgbClr val="564B86"/>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